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7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ctiveX/activeX1.xml" ContentType="application/vnd.ms-office.activeX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4" r:id="rId2"/>
    <p:sldMasterId id="2147483730" r:id="rId3"/>
    <p:sldMasterId id="2147483755" r:id="rId4"/>
    <p:sldMasterId id="2147483723" r:id="rId5"/>
    <p:sldMasterId id="2147483726" r:id="rId6"/>
    <p:sldMasterId id="2147483717" r:id="rId7"/>
    <p:sldMasterId id="2147483739" r:id="rId8"/>
  </p:sldMasterIdLst>
  <p:notesMasterIdLst>
    <p:notesMasterId r:id="rId20"/>
  </p:notesMasterIdLst>
  <p:handoutMasterIdLst>
    <p:handoutMasterId r:id="rId21"/>
  </p:handoutMasterIdLst>
  <p:sldIdLst>
    <p:sldId id="383" r:id="rId9"/>
    <p:sldId id="427" r:id="rId10"/>
    <p:sldId id="365" r:id="rId11"/>
    <p:sldId id="422" r:id="rId12"/>
    <p:sldId id="423" r:id="rId13"/>
    <p:sldId id="424" r:id="rId14"/>
    <p:sldId id="434" r:id="rId15"/>
    <p:sldId id="432" r:id="rId16"/>
    <p:sldId id="433" r:id="rId17"/>
    <p:sldId id="431" r:id="rId18"/>
    <p:sldId id="346" r:id="rId19"/>
  </p:sldIdLst>
  <p:sldSz cx="9144000" cy="5143500" type="screen16x9"/>
  <p:notesSz cx="6805613" cy="99441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in præsentation" id="{A56B454F-24B0-41C0-A5D4-826484027BC3}">
          <p14:sldIdLst>
            <p14:sldId id="383"/>
            <p14:sldId id="427"/>
            <p14:sldId id="365"/>
            <p14:sldId id="422"/>
            <p14:sldId id="423"/>
            <p14:sldId id="424"/>
            <p14:sldId id="434"/>
            <p14:sldId id="432"/>
            <p14:sldId id="433"/>
            <p14:sldId id="431"/>
            <p14:sldId id="3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lla Schärfe" initials="US" lastIdx="9" clrIdx="0">
    <p:extLst>
      <p:ext uri="{19B8F6BF-5375-455C-9EA6-DF929625EA0E}">
        <p15:presenceInfo xmlns:p15="http://schemas.microsoft.com/office/powerpoint/2012/main" userId="S::ULSC@kl.dk::accae55b-ab46-4ca2-b05c-2263f885b8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2637"/>
    <a:srgbClr val="B2B2B2"/>
    <a:srgbClr val="EEF0F0"/>
    <a:srgbClr val="00C0AF"/>
    <a:srgbClr val="CFD3D3"/>
    <a:srgbClr val="000000"/>
    <a:srgbClr val="F5F7F7"/>
    <a:srgbClr val="797777"/>
    <a:srgbClr val="828282"/>
    <a:srgbClr val="3E9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90" autoAdjust="0"/>
    <p:restoredTop sz="55814" autoAdjust="0"/>
  </p:normalViewPr>
  <p:slideViewPr>
    <p:cSldViewPr showGuides="1">
      <p:cViewPr varScale="1">
        <p:scale>
          <a:sx n="84" d="100"/>
          <a:sy n="84" d="100"/>
        </p:scale>
        <p:origin x="672" y="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0" d="100"/>
          <a:sy n="80" d="100"/>
        </p:scale>
        <p:origin x="3156" y="96"/>
      </p:cViewPr>
      <p:guideLst>
        <p:guide orient="horz" pos="3133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commentAuthors" Target="commentAuthor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D31854-1468-4438-9FF4-5B0B78E29AE8}" type="datetimeFigureOut">
              <a:rPr lang="da-DK" smtClean="0"/>
              <a:t>20-02-2025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1" y="944517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5414A-41D3-4921-AC76-0C4EBAB9639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26207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C6FB25-F8C4-44E6-96F2-82824314C3AD}" type="datetimeFigureOut">
              <a:rPr lang="da-DK" smtClean="0"/>
              <a:t>20-02-2025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2463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1" y="944517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D2DAA-D0F6-47F4-9DDA-2A5D0A9391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5933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95195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15805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43669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1885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12035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endParaRPr lang="da-DK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9066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50136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a-DK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83522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a-DK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92115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200" b="1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3014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12905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3579862"/>
            <a:ext cx="4319959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0" baseline="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&lt;Dato [</a:t>
            </a:r>
            <a:r>
              <a:rPr lang="da-DK" dirty="0" err="1"/>
              <a:t>dd</a:t>
            </a:r>
            <a:r>
              <a:rPr lang="da-DK" dirty="0"/>
              <a:t>-mm-</a:t>
            </a:r>
            <a:r>
              <a:rPr lang="da-DK" dirty="0" err="1"/>
              <a:t>åååå</a:t>
            </a:r>
            <a:r>
              <a:rPr lang="da-DK" dirty="0"/>
              <a:t>]&gt;</a:t>
            </a:r>
          </a:p>
        </p:txBody>
      </p:sp>
      <p:sp>
        <p:nvSpPr>
          <p:cNvPr id="6" name="Picture Placeholder 2"/>
          <p:cNvSpPr txBox="1">
            <a:spLocks/>
          </p:cNvSpPr>
          <p:nvPr userDrawn="1"/>
        </p:nvSpPr>
        <p:spPr>
          <a:xfrm>
            <a:off x="0" y="19587"/>
            <a:ext cx="9144000" cy="243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432000" anchor="ctr" anchorCtr="0"/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</a:t>
            </a:r>
            <a:r>
              <a:rPr lang="en-GB" dirty="0" err="1"/>
              <a:t>pictureplaceholder</a:t>
            </a:r>
            <a:r>
              <a:rPr lang="en-GB" dirty="0"/>
              <a:t>, insert picture via </a:t>
            </a:r>
            <a:r>
              <a:rPr lang="en-GB" dirty="0" err="1"/>
              <a:t>ImageShopper</a:t>
            </a:r>
            <a:endParaRPr lang="en-GB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2716213"/>
            <a:ext cx="4310063" cy="3603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da-DK" sz="20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&lt;Overskrift 1&gt;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" t="9173" r="-69" b="43582"/>
          <a:stretch/>
        </p:blipFill>
        <p:spPr bwMode="auto">
          <a:xfrm>
            <a:off x="0" y="-34"/>
            <a:ext cx="9144000" cy="2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83847" y="4299942"/>
            <a:ext cx="1800200" cy="7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7275A0F-6D4C-4149-BD2C-EE21B524E9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65650" y="3794993"/>
            <a:ext cx="4325938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a-DK" dirty="0"/>
              <a:t>&lt;Navn&gt;</a:t>
            </a:r>
          </a:p>
        </p:txBody>
      </p:sp>
    </p:spTree>
    <p:extLst>
      <p:ext uri="{BB962C8B-B14F-4D97-AF65-F5344CB8AC3E}">
        <p14:creationId xmlns:p14="http://schemas.microsoft.com/office/powerpoint/2010/main" val="3235341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smal 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6928" y="365699"/>
            <a:ext cx="7347600" cy="565175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a-DK" sz="26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7" name="Pladsholder til indhold 2"/>
          <p:cNvSpPr>
            <a:spLocks noGrp="1"/>
          </p:cNvSpPr>
          <p:nvPr>
            <p:ph idx="14" hasCustomPrompt="1"/>
          </p:nvPr>
        </p:nvSpPr>
        <p:spPr>
          <a:xfrm>
            <a:off x="4715726" y="1563638"/>
            <a:ext cx="3528000" cy="2880000"/>
          </a:xfrm>
          <a:prstGeom prst="rect">
            <a:avLst/>
          </a:prstGeom>
        </p:spPr>
        <p:txBody>
          <a:bodyPr lIns="0"/>
          <a:lstStyle>
            <a:lvl1pPr>
              <a:defRPr sz="1500">
                <a:latin typeface="Georgia" panose="02040502050405020303" pitchFamily="18" charset="0"/>
              </a:defRPr>
            </a:lvl1pPr>
          </a:lstStyle>
          <a:p>
            <a:pPr lvl="0"/>
            <a:r>
              <a:rPr lang="da-DK" dirty="0"/>
              <a:t>[Figur]</a:t>
            </a:r>
          </a:p>
        </p:txBody>
      </p:sp>
      <p:sp>
        <p:nvSpPr>
          <p:cNvPr id="8" name="Pladsholder til tekst 11"/>
          <p:cNvSpPr>
            <a:spLocks noGrp="1"/>
          </p:cNvSpPr>
          <p:nvPr>
            <p:ph type="body" sz="quarter" idx="15" hasCustomPrompt="1"/>
          </p:nvPr>
        </p:nvSpPr>
        <p:spPr>
          <a:xfrm>
            <a:off x="4720208" y="1203598"/>
            <a:ext cx="3528000" cy="288181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lang="da-DK" sz="1500" b="1" kern="1200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da-DK" dirty="0"/>
              <a:t>&lt;Titel til figur&gt;</a:t>
            </a:r>
          </a:p>
        </p:txBody>
      </p:sp>
      <p:sp>
        <p:nvSpPr>
          <p:cNvPr id="9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903612" y="1203598"/>
            <a:ext cx="3528000" cy="288032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lang="da-DK" sz="1500" b="1" kern="1200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  <p:sp>
        <p:nvSpPr>
          <p:cNvPr id="11" name="Pladsholder til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899592" y="1563638"/>
            <a:ext cx="3528000" cy="2880000"/>
          </a:xfrm>
          <a:prstGeom prst="rect">
            <a:avLst/>
          </a:prstGeom>
        </p:spPr>
        <p:txBody>
          <a:bodyPr lIns="0"/>
          <a:lstStyle>
            <a:lvl1pPr>
              <a:spcBef>
                <a:spcPts val="600"/>
              </a:spcBef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4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80000" indent="-180000">
              <a:spcBef>
                <a:spcPts val="600"/>
              </a:spcBef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8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a-DK" dirty="0"/>
              <a:t>&lt;Tekst&gt;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</p:txBody>
      </p:sp>
    </p:spTree>
    <p:extLst>
      <p:ext uri="{BB962C8B-B14F-4D97-AF65-F5344CB8AC3E}">
        <p14:creationId xmlns:p14="http://schemas.microsoft.com/office/powerpoint/2010/main" val="3589327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e figur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899592" y="1563637"/>
            <a:ext cx="3528000" cy="2880000"/>
          </a:xfrm>
          <a:prstGeom prst="rect">
            <a:avLst/>
          </a:prstGeom>
        </p:spPr>
        <p:txBody>
          <a:bodyPr lIns="0"/>
          <a:lstStyle>
            <a:lvl1pPr>
              <a:defRPr sz="1500" i="0" u="none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a-DK" dirty="0"/>
              <a:t>[Figur 1]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6928" y="365699"/>
            <a:ext cx="7347600" cy="565175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a-DK" sz="26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1203598"/>
            <a:ext cx="3528000" cy="288034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lang="da-DK" sz="1500" b="1" kern="1200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&lt;Titel til figur 1&gt;</a:t>
            </a:r>
          </a:p>
        </p:txBody>
      </p:sp>
      <p:sp>
        <p:nvSpPr>
          <p:cNvPr id="7" name="Pladsholder til indhold 2"/>
          <p:cNvSpPr>
            <a:spLocks noGrp="1"/>
          </p:cNvSpPr>
          <p:nvPr>
            <p:ph idx="14" hasCustomPrompt="1"/>
          </p:nvPr>
        </p:nvSpPr>
        <p:spPr>
          <a:xfrm>
            <a:off x="4715726" y="1563638"/>
            <a:ext cx="3528000" cy="2880000"/>
          </a:xfrm>
          <a:prstGeom prst="rect">
            <a:avLst/>
          </a:prstGeom>
        </p:spPr>
        <p:txBody>
          <a:bodyPr lIns="0"/>
          <a:lstStyle>
            <a:lvl1pPr>
              <a:defRPr sz="1500">
                <a:latin typeface="Georgia" panose="02040502050405020303" pitchFamily="18" charset="0"/>
              </a:defRPr>
            </a:lvl1pPr>
          </a:lstStyle>
          <a:p>
            <a:pPr lvl="0"/>
            <a:r>
              <a:rPr lang="da-DK" dirty="0"/>
              <a:t>[Figur 2]</a:t>
            </a:r>
          </a:p>
        </p:txBody>
      </p:sp>
      <p:sp>
        <p:nvSpPr>
          <p:cNvPr id="8" name="Pladsholder til tekst 11"/>
          <p:cNvSpPr>
            <a:spLocks noGrp="1"/>
          </p:cNvSpPr>
          <p:nvPr>
            <p:ph type="body" sz="quarter" idx="15" hasCustomPrompt="1"/>
          </p:nvPr>
        </p:nvSpPr>
        <p:spPr>
          <a:xfrm>
            <a:off x="4720208" y="1203598"/>
            <a:ext cx="3528000" cy="288181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lang="da-DK" sz="1500" b="1" kern="1200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da-DK" dirty="0"/>
              <a:t>&lt;Titel til figur 2&gt;</a:t>
            </a:r>
          </a:p>
        </p:txBody>
      </p:sp>
    </p:spTree>
    <p:extLst>
      <p:ext uri="{BB962C8B-B14F-4D97-AF65-F5344CB8AC3E}">
        <p14:creationId xmlns:p14="http://schemas.microsoft.com/office/powerpoint/2010/main" val="1266723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ø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1500" b="1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898200" y="1563638"/>
            <a:ext cx="7347600" cy="2880000"/>
          </a:xfrm>
          <a:prstGeom prst="rect">
            <a:avLst/>
          </a:prstGeom>
        </p:spPr>
        <p:txBody>
          <a:bodyPr lIns="0"/>
          <a:lstStyle>
            <a:lvl1pPr algn="l">
              <a:spcBef>
                <a:spcPts val="600"/>
              </a:spcBef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7" name="Pladsholder til diasnummer 5">
            <a:extLst>
              <a:ext uri="{FF2B5EF4-FFF2-40B4-BE49-F238E27FC236}">
                <a16:creationId xmlns:a16="http://schemas.microsoft.com/office/drawing/2014/main" id="{6587AFFE-5A12-452B-BCD1-02220648AC8B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accent3"/>
                </a:solidFill>
              </a:rPr>
              <a:pPr algn="l"/>
              <a:t>‹nr.›</a:t>
            </a:fld>
            <a:endParaRPr lang="da-DK" dirty="0">
              <a:solidFill>
                <a:schemeClr val="accent3"/>
              </a:solidFill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C7FD9263-65A4-4386-98E6-198C117645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4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D75B0194-DCF7-4054-B011-7ACF18D074EE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600344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4655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1500" b="1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899592" y="1563638"/>
            <a:ext cx="7347600" cy="2880000"/>
          </a:xfrm>
          <a:prstGeom prst="rect">
            <a:avLst/>
          </a:prstGeom>
        </p:spPr>
        <p:txBody>
          <a:bodyPr lIns="0"/>
          <a:lstStyle>
            <a:lvl1pPr marL="216000" indent="-216000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4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80000" indent="-180000">
              <a:spcBef>
                <a:spcPts val="600"/>
              </a:spcBef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8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a-DK" dirty="0"/>
              <a:t>&lt;Tekst&gt;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</p:txBody>
      </p:sp>
      <p:sp>
        <p:nvSpPr>
          <p:cNvPr id="7" name="Pladsholder til diasnummer 5">
            <a:extLst>
              <a:ext uri="{FF2B5EF4-FFF2-40B4-BE49-F238E27FC236}">
                <a16:creationId xmlns:a16="http://schemas.microsoft.com/office/drawing/2014/main" id="{ACF7D16D-ED8C-40EA-8C0E-6DFC571D50DD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accent3"/>
                </a:solidFill>
              </a:rPr>
              <a:pPr algn="l"/>
              <a:t>‹nr.›</a:t>
            </a:fld>
            <a:endParaRPr lang="da-DK" dirty="0">
              <a:solidFill>
                <a:schemeClr val="accent3"/>
              </a:solidFill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38FC0778-BEDA-4E0F-AAD1-CD938C37ED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4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5B38B60F-EA0F-4B37-BA60-DDA9A36855EC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600344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739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 foto/halv tekst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9">
            <a:extLst>
              <a:ext uri="{FF2B5EF4-FFF2-40B4-BE49-F238E27FC236}">
                <a16:creationId xmlns:a16="http://schemas.microsoft.com/office/drawing/2014/main" id="{46E933D3-0B74-4261-89BC-76CADF6992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936" y="438027"/>
            <a:ext cx="367240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4" name="Pladsholder til tekst 11">
            <a:extLst>
              <a:ext uri="{FF2B5EF4-FFF2-40B4-BE49-F238E27FC236}">
                <a16:creationId xmlns:a16="http://schemas.microsoft.com/office/drawing/2014/main" id="{D1DA21A4-3E6C-4D10-83F0-C2891D37CF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936" y="1059755"/>
            <a:ext cx="367240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1500" b="1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9B03D683-CEAF-4A81-A284-2541F22855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7545" y="1635966"/>
            <a:ext cx="3672408" cy="2880000"/>
          </a:xfrm>
          <a:prstGeom prst="rect">
            <a:avLst/>
          </a:prstGeom>
        </p:spPr>
        <p:txBody>
          <a:bodyPr lIns="0"/>
          <a:lstStyle>
            <a:lvl1pPr algn="l">
              <a:spcBef>
                <a:spcPts val="600"/>
              </a:spcBef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6" name="Pladsholder til billede 2">
            <a:extLst>
              <a:ext uri="{FF2B5EF4-FFF2-40B4-BE49-F238E27FC236}">
                <a16:creationId xmlns:a16="http://schemas.microsoft.com/office/drawing/2014/main" id="{DA473E96-4982-41D1-A14B-E860A56547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43438" y="0"/>
            <a:ext cx="4500562" cy="51435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D92F4B80-E272-4D94-B026-0318701CC4C2}"/>
              </a:ext>
            </a:extLst>
          </p:cNvPr>
          <p:cNvCxnSpPr>
            <a:cxnSpLocks/>
          </p:cNvCxnSpPr>
          <p:nvPr userDrawn="1"/>
        </p:nvCxnSpPr>
        <p:spPr>
          <a:xfrm>
            <a:off x="971601" y="4731003"/>
            <a:ext cx="2088232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8" name="Picture 5">
            <a:extLst>
              <a:ext uri="{FF2B5EF4-FFF2-40B4-BE49-F238E27FC236}">
                <a16:creationId xmlns:a16="http://schemas.microsoft.com/office/drawing/2014/main" id="{FDE9BDD9-4F86-4953-BF8A-6495ADDBAAE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5857" y="4532889"/>
            <a:ext cx="936104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ladsholder til diasnummer 5">
            <a:extLst>
              <a:ext uri="{FF2B5EF4-FFF2-40B4-BE49-F238E27FC236}">
                <a16:creationId xmlns:a16="http://schemas.microsoft.com/office/drawing/2014/main" id="{DDEA5085-593A-49C6-8141-3483C6A21987}"/>
              </a:ext>
            </a:extLst>
          </p:cNvPr>
          <p:cNvSpPr txBox="1">
            <a:spLocks/>
          </p:cNvSpPr>
          <p:nvPr userDrawn="1"/>
        </p:nvSpPr>
        <p:spPr>
          <a:xfrm>
            <a:off x="395536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accent3"/>
                </a:solidFill>
              </a:rPr>
              <a:pPr algn="l"/>
              <a:t>‹nr.›</a:t>
            </a:fld>
            <a:endParaRPr lang="da-DK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965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 foto/halv tekst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2">
            <a:extLst>
              <a:ext uri="{FF2B5EF4-FFF2-40B4-BE49-F238E27FC236}">
                <a16:creationId xmlns:a16="http://schemas.microsoft.com/office/drawing/2014/main" id="{1B9D054B-FEB7-4FCB-BCF2-CE63EF7505B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211961" cy="51435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757161DF-B6C1-40E5-9998-285811B811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5398" y="339503"/>
            <a:ext cx="3854133" cy="530114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F4A03ECB-958E-4AD9-B4A6-F51C404373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05398" y="961231"/>
            <a:ext cx="3854133" cy="4729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1500" b="1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F3D9C666-54DA-4DFD-9850-443774C715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04007" y="1537441"/>
            <a:ext cx="3854132" cy="2995448"/>
          </a:xfrm>
          <a:prstGeom prst="rect">
            <a:avLst/>
          </a:prstGeom>
        </p:spPr>
        <p:txBody>
          <a:bodyPr lIns="0"/>
          <a:lstStyle>
            <a:lvl1pPr marL="0" indent="0" algn="l">
              <a:spcBef>
                <a:spcPts val="600"/>
              </a:spcBef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B1BF0177-FB75-49C4-91C6-A2BB958473C5}"/>
              </a:ext>
            </a:extLst>
          </p:cNvPr>
          <p:cNvCxnSpPr>
            <a:cxnSpLocks/>
          </p:cNvCxnSpPr>
          <p:nvPr userDrawn="1"/>
        </p:nvCxnSpPr>
        <p:spPr>
          <a:xfrm>
            <a:off x="5220072" y="4803997"/>
            <a:ext cx="2185938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Pladsholder til diasnummer 5">
            <a:extLst>
              <a:ext uri="{FF2B5EF4-FFF2-40B4-BE49-F238E27FC236}">
                <a16:creationId xmlns:a16="http://schemas.microsoft.com/office/drawing/2014/main" id="{71002DAE-37E7-431A-9AB3-5ED2059139B0}"/>
              </a:ext>
            </a:extLst>
          </p:cNvPr>
          <p:cNvSpPr txBox="1">
            <a:spLocks/>
          </p:cNvSpPr>
          <p:nvPr userDrawn="1"/>
        </p:nvSpPr>
        <p:spPr>
          <a:xfrm>
            <a:off x="4644008" y="4666680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accent3"/>
                </a:solidFill>
              </a:rPr>
              <a:pPr algn="l"/>
              <a:t>‹nr.›</a:t>
            </a:fld>
            <a:endParaRPr lang="da-DK" dirty="0">
              <a:solidFill>
                <a:schemeClr val="accent3"/>
              </a:solidFill>
            </a:endParaRP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4FBB7C4F-7CD8-4A9B-A09E-CA73ED43CC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68344" y="4605883"/>
            <a:ext cx="936104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374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t foto/lid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EF3BE4E0-69F9-4A74-BF69-29F4D33826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E54CA04F-58EE-40A3-AC1B-F3F76B84FE03}"/>
              </a:ext>
            </a:extLst>
          </p:cNvPr>
          <p:cNvSpPr/>
          <p:nvPr userDrawn="1"/>
        </p:nvSpPr>
        <p:spPr>
          <a:xfrm>
            <a:off x="5724128" y="0"/>
            <a:ext cx="3419872" cy="51435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itel 9">
            <a:extLst>
              <a:ext uri="{FF2B5EF4-FFF2-40B4-BE49-F238E27FC236}">
                <a16:creationId xmlns:a16="http://schemas.microsoft.com/office/drawing/2014/main" id="{76D38360-3E24-4E72-912D-BEB9589DA3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5998" y="339503"/>
            <a:ext cx="2936482" cy="530114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7" name="Pladsholder til tekst 11">
            <a:extLst>
              <a:ext uri="{FF2B5EF4-FFF2-40B4-BE49-F238E27FC236}">
                <a16:creationId xmlns:a16="http://schemas.microsoft.com/office/drawing/2014/main" id="{E4056A7D-3A08-4E50-A709-70C7F2A478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998" y="961231"/>
            <a:ext cx="2936482" cy="4729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1500" b="1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7D3A52DB-01F9-44BD-A44E-1400A9972A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54606" y="1537441"/>
            <a:ext cx="2936482" cy="2995448"/>
          </a:xfrm>
          <a:prstGeom prst="rect">
            <a:avLst/>
          </a:prstGeom>
        </p:spPr>
        <p:txBody>
          <a:bodyPr lIns="0"/>
          <a:lstStyle>
            <a:lvl1pPr marL="0" indent="0" algn="l">
              <a:spcBef>
                <a:spcPts val="600"/>
              </a:spcBef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A518B5EB-72BF-4E86-91D1-EF9C115BA0DC}"/>
              </a:ext>
            </a:extLst>
          </p:cNvPr>
          <p:cNvCxnSpPr>
            <a:cxnSpLocks/>
          </p:cNvCxnSpPr>
          <p:nvPr userDrawn="1"/>
        </p:nvCxnSpPr>
        <p:spPr>
          <a:xfrm>
            <a:off x="6380753" y="4803997"/>
            <a:ext cx="1359599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Pladsholder til diasnummer 5">
            <a:extLst>
              <a:ext uri="{FF2B5EF4-FFF2-40B4-BE49-F238E27FC236}">
                <a16:creationId xmlns:a16="http://schemas.microsoft.com/office/drawing/2014/main" id="{ACF5DB18-C406-4BC5-A53D-A7EEE408B69C}"/>
              </a:ext>
            </a:extLst>
          </p:cNvPr>
          <p:cNvSpPr txBox="1">
            <a:spLocks/>
          </p:cNvSpPr>
          <p:nvPr userDrawn="1"/>
        </p:nvSpPr>
        <p:spPr>
          <a:xfrm>
            <a:off x="5866410" y="4640613"/>
            <a:ext cx="505790" cy="3354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z="1000" smtClean="0">
                <a:solidFill>
                  <a:schemeClr val="accent3"/>
                </a:solidFill>
              </a:rPr>
              <a:pPr algn="l"/>
              <a:t>‹nr.›</a:t>
            </a:fld>
            <a:endParaRPr lang="da-DK" sz="1000" dirty="0">
              <a:solidFill>
                <a:schemeClr val="accent3"/>
              </a:solidFill>
            </a:endParaRP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ACD63B26-B023-4BF0-BA62-D02FC44CAE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56376" y="4605883"/>
            <a:ext cx="936104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712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 uden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1500" b="1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898200" y="1563638"/>
            <a:ext cx="7347600" cy="2880000"/>
          </a:xfrm>
          <a:prstGeom prst="rect">
            <a:avLst/>
          </a:prstGeom>
        </p:spPr>
        <p:txBody>
          <a:bodyPr lIns="0"/>
          <a:lstStyle>
            <a:lvl1pPr marL="0" indent="0" algn="l">
              <a:spcBef>
                <a:spcPts val="600"/>
              </a:spcBef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</p:spTree>
    <p:extLst>
      <p:ext uri="{BB962C8B-B14F-4D97-AF65-F5344CB8AC3E}">
        <p14:creationId xmlns:p14="http://schemas.microsoft.com/office/powerpoint/2010/main" val="4066777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ørk grøn uden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15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898200" y="1563638"/>
            <a:ext cx="7347600" cy="2880000"/>
          </a:xfrm>
          <a:prstGeom prst="rect">
            <a:avLst/>
          </a:prstGeom>
        </p:spPr>
        <p:txBody>
          <a:bodyPr lIns="0"/>
          <a:lstStyle>
            <a:lvl1pPr marL="0" indent="0" algn="l">
              <a:spcBef>
                <a:spcPts val="600"/>
              </a:spcBef>
              <a:buNone/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</p:spTree>
    <p:extLst>
      <p:ext uri="{BB962C8B-B14F-4D97-AF65-F5344CB8AC3E}">
        <p14:creationId xmlns:p14="http://schemas.microsoft.com/office/powerpoint/2010/main" val="2297692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øn uden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15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898200" y="1563638"/>
            <a:ext cx="7347600" cy="2880000"/>
          </a:xfrm>
          <a:prstGeom prst="rect">
            <a:avLst/>
          </a:prstGeom>
        </p:spPr>
        <p:txBody>
          <a:bodyPr lIns="0"/>
          <a:lstStyle>
            <a:lvl1pPr marL="0" indent="0" algn="l">
              <a:spcBef>
                <a:spcPts val="600"/>
              </a:spcBef>
              <a:buNone/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</p:spTree>
    <p:extLst>
      <p:ext uri="{BB962C8B-B14F-4D97-AF65-F5344CB8AC3E}">
        <p14:creationId xmlns:p14="http://schemas.microsoft.com/office/powerpoint/2010/main" val="185561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3579862"/>
            <a:ext cx="4319959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0" baseline="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&lt;Dato [</a:t>
            </a:r>
            <a:r>
              <a:rPr lang="da-DK" dirty="0" err="1"/>
              <a:t>dd</a:t>
            </a:r>
            <a:r>
              <a:rPr lang="da-DK" dirty="0"/>
              <a:t>-mm-</a:t>
            </a:r>
            <a:r>
              <a:rPr lang="da-DK" dirty="0" err="1"/>
              <a:t>åååå</a:t>
            </a:r>
            <a:r>
              <a:rPr lang="da-DK" dirty="0"/>
              <a:t>]&gt;</a:t>
            </a:r>
          </a:p>
        </p:txBody>
      </p:sp>
      <p:sp>
        <p:nvSpPr>
          <p:cNvPr id="6" name="Picture Placeholder 2"/>
          <p:cNvSpPr txBox="1">
            <a:spLocks/>
          </p:cNvSpPr>
          <p:nvPr userDrawn="1"/>
        </p:nvSpPr>
        <p:spPr>
          <a:xfrm>
            <a:off x="0" y="19587"/>
            <a:ext cx="9144000" cy="243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432000" anchor="ctr" anchorCtr="0"/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</a:t>
            </a:r>
            <a:r>
              <a:rPr lang="en-GB" dirty="0" err="1"/>
              <a:t>pictureplaceholder</a:t>
            </a:r>
            <a:r>
              <a:rPr lang="en-GB" dirty="0"/>
              <a:t>, insert picture via </a:t>
            </a:r>
            <a:r>
              <a:rPr lang="en-GB" dirty="0" err="1"/>
              <a:t>ImageShopper</a:t>
            </a:r>
            <a:endParaRPr lang="en-GB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2716213"/>
            <a:ext cx="4310063" cy="3603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da-DK" sz="20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&lt;Overskrift 1&gt;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83" b="29932"/>
          <a:stretch/>
        </p:blipFill>
        <p:spPr bwMode="auto">
          <a:xfrm>
            <a:off x="0" y="-34"/>
            <a:ext cx="9144000" cy="2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83847" y="4299942"/>
            <a:ext cx="1800200" cy="7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7275A0F-6D4C-4149-BD2C-EE21B524E9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65650" y="3794993"/>
            <a:ext cx="4325938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a-DK" dirty="0"/>
              <a:t>&lt;Navn&gt;</a:t>
            </a:r>
          </a:p>
        </p:txBody>
      </p:sp>
    </p:spTree>
    <p:extLst>
      <p:ext uri="{BB962C8B-B14F-4D97-AF65-F5344CB8AC3E}">
        <p14:creationId xmlns:p14="http://schemas.microsoft.com/office/powerpoint/2010/main" val="31973310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 med foto uden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539552" y="365699"/>
            <a:ext cx="3529973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539552" y="987427"/>
            <a:ext cx="3529973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1500" b="1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538181" y="1563638"/>
            <a:ext cx="3529763" cy="2880000"/>
          </a:xfrm>
          <a:prstGeom prst="rect">
            <a:avLst/>
          </a:prstGeom>
        </p:spPr>
        <p:txBody>
          <a:bodyPr lIns="0"/>
          <a:lstStyle>
            <a:lvl1pPr marL="0" indent="0" algn="l">
              <a:spcBef>
                <a:spcPts val="600"/>
              </a:spcBef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6" name="Pladsholder til billede 2">
            <a:extLst>
              <a:ext uri="{FF2B5EF4-FFF2-40B4-BE49-F238E27FC236}">
                <a16:creationId xmlns:a16="http://schemas.microsoft.com/office/drawing/2014/main" id="{5473F8F1-6873-4A0C-BD85-3E83B5DB1E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43438" y="0"/>
            <a:ext cx="4500562" cy="51435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138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piktogram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6" name="Pladsholder til billede 8"/>
          <p:cNvSpPr>
            <a:spLocks noGrp="1"/>
          </p:cNvSpPr>
          <p:nvPr>
            <p:ph type="pic" sz="quarter" idx="19" hasCustomPrompt="1"/>
          </p:nvPr>
        </p:nvSpPr>
        <p:spPr>
          <a:xfrm>
            <a:off x="909111" y="1563638"/>
            <a:ext cx="2880000" cy="2880320"/>
          </a:xfrm>
          <a:prstGeom prst="rect">
            <a:avLst/>
          </a:prstGeom>
        </p:spPr>
        <p:txBody>
          <a:bodyPr lIns="0"/>
          <a:lstStyle>
            <a:lvl1pPr>
              <a:defRPr sz="1500" baseline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[Piktogram]</a:t>
            </a:r>
          </a:p>
        </p:txBody>
      </p:sp>
      <p:sp>
        <p:nvSpPr>
          <p:cNvPr id="7" name="Pladsholder til tekst 3"/>
          <p:cNvSpPr>
            <a:spLocks noGrp="1"/>
          </p:cNvSpPr>
          <p:nvPr>
            <p:ph type="body" sz="quarter" idx="21" hasCustomPrompt="1"/>
          </p:nvPr>
        </p:nvSpPr>
        <p:spPr>
          <a:xfrm>
            <a:off x="909112" y="1203598"/>
            <a:ext cx="2880000" cy="288032"/>
          </a:xfrm>
          <a:prstGeom prst="rect">
            <a:avLst/>
          </a:prstGeom>
        </p:spPr>
        <p:txBody>
          <a:bodyPr lIns="0"/>
          <a:lstStyle>
            <a:lvl1pPr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11" name="Pladsholder til billede 8"/>
          <p:cNvSpPr>
            <a:spLocks noGrp="1"/>
          </p:cNvSpPr>
          <p:nvPr>
            <p:ph type="pic" sz="quarter" idx="22" hasCustomPrompt="1"/>
          </p:nvPr>
        </p:nvSpPr>
        <p:spPr>
          <a:xfrm>
            <a:off x="5364088" y="1563638"/>
            <a:ext cx="2880000" cy="2880320"/>
          </a:xfrm>
          <a:prstGeom prst="rect">
            <a:avLst/>
          </a:prstGeom>
        </p:spPr>
        <p:txBody>
          <a:bodyPr lIns="0"/>
          <a:lstStyle>
            <a:lvl1pPr>
              <a:defRPr sz="1500" baseline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[Piktogram]</a:t>
            </a:r>
          </a:p>
        </p:txBody>
      </p:sp>
      <p:sp>
        <p:nvSpPr>
          <p:cNvPr id="13" name="Pladsholder til tekst 3"/>
          <p:cNvSpPr>
            <a:spLocks noGrp="1"/>
          </p:cNvSpPr>
          <p:nvPr>
            <p:ph type="body" sz="quarter" idx="23" hasCustomPrompt="1"/>
          </p:nvPr>
        </p:nvSpPr>
        <p:spPr>
          <a:xfrm>
            <a:off x="5364089" y="1203598"/>
            <a:ext cx="2880000" cy="288032"/>
          </a:xfrm>
          <a:prstGeom prst="rect">
            <a:avLst/>
          </a:prstGeom>
        </p:spPr>
        <p:txBody>
          <a:bodyPr lIns="0"/>
          <a:lstStyle>
            <a:lvl1pPr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&lt;Tekst&gt;</a:t>
            </a:r>
          </a:p>
        </p:txBody>
      </p:sp>
    </p:spTree>
    <p:extLst>
      <p:ext uri="{BB962C8B-B14F-4D97-AF65-F5344CB8AC3E}">
        <p14:creationId xmlns:p14="http://schemas.microsoft.com/office/powerpoint/2010/main" val="3311783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piktogram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7" name="Pladsholder til tekst 3"/>
          <p:cNvSpPr>
            <a:spLocks noGrp="1"/>
          </p:cNvSpPr>
          <p:nvPr>
            <p:ph type="body" sz="quarter" idx="21" hasCustomPrompt="1"/>
          </p:nvPr>
        </p:nvSpPr>
        <p:spPr>
          <a:xfrm>
            <a:off x="909112" y="1419622"/>
            <a:ext cx="2340000" cy="435431"/>
          </a:xfrm>
          <a:prstGeom prst="rect">
            <a:avLst/>
          </a:prstGeom>
        </p:spPr>
        <p:txBody>
          <a:bodyPr lIns="0"/>
          <a:lstStyle>
            <a:lvl1pPr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24" hasCustomPrompt="1"/>
          </p:nvPr>
        </p:nvSpPr>
        <p:spPr>
          <a:xfrm>
            <a:off x="899592" y="2139702"/>
            <a:ext cx="2340000" cy="2340000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a-DK" dirty="0"/>
              <a:t>[Piktogram]</a:t>
            </a:r>
          </a:p>
        </p:txBody>
      </p:sp>
      <p:sp>
        <p:nvSpPr>
          <p:cNvPr id="9" name="Pladsholder til billede 3"/>
          <p:cNvSpPr>
            <a:spLocks noGrp="1"/>
          </p:cNvSpPr>
          <p:nvPr>
            <p:ph type="pic" sz="quarter" idx="25" hasCustomPrompt="1"/>
          </p:nvPr>
        </p:nvSpPr>
        <p:spPr>
          <a:xfrm>
            <a:off x="3402000" y="2139702"/>
            <a:ext cx="2340000" cy="2340000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a-DK" dirty="0"/>
              <a:t>[Piktogram]</a:t>
            </a:r>
          </a:p>
        </p:txBody>
      </p:sp>
      <p:sp>
        <p:nvSpPr>
          <p:cNvPr id="12" name="Pladsholder til billede 3"/>
          <p:cNvSpPr>
            <a:spLocks noGrp="1"/>
          </p:cNvSpPr>
          <p:nvPr>
            <p:ph type="pic" sz="quarter" idx="26" hasCustomPrompt="1"/>
          </p:nvPr>
        </p:nvSpPr>
        <p:spPr>
          <a:xfrm>
            <a:off x="5898624" y="2139702"/>
            <a:ext cx="2340000" cy="2340000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a-DK" dirty="0"/>
              <a:t>[Piktogram]</a:t>
            </a:r>
          </a:p>
        </p:txBody>
      </p:sp>
      <p:sp>
        <p:nvSpPr>
          <p:cNvPr id="14" name="Pladsholder til tekst 3"/>
          <p:cNvSpPr>
            <a:spLocks noGrp="1"/>
          </p:cNvSpPr>
          <p:nvPr>
            <p:ph type="body" sz="quarter" idx="27" hasCustomPrompt="1"/>
          </p:nvPr>
        </p:nvSpPr>
        <p:spPr>
          <a:xfrm>
            <a:off x="3402000" y="1423005"/>
            <a:ext cx="2340000" cy="435431"/>
          </a:xfrm>
          <a:prstGeom prst="rect">
            <a:avLst/>
          </a:prstGeom>
        </p:spPr>
        <p:txBody>
          <a:bodyPr lIns="0"/>
          <a:lstStyle>
            <a:lvl1pPr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15" name="Pladsholder til tekst 3"/>
          <p:cNvSpPr>
            <a:spLocks noGrp="1"/>
          </p:cNvSpPr>
          <p:nvPr>
            <p:ph type="body" sz="quarter" idx="28" hasCustomPrompt="1"/>
          </p:nvPr>
        </p:nvSpPr>
        <p:spPr>
          <a:xfrm>
            <a:off x="5940152" y="1423005"/>
            <a:ext cx="2340000" cy="435431"/>
          </a:xfrm>
          <a:prstGeom prst="rect">
            <a:avLst/>
          </a:prstGeom>
        </p:spPr>
        <p:txBody>
          <a:bodyPr lIns="0"/>
          <a:lstStyle>
            <a:lvl1pPr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&lt;Tekst&gt;</a:t>
            </a:r>
          </a:p>
        </p:txBody>
      </p:sp>
    </p:spTree>
    <p:extLst>
      <p:ext uri="{BB962C8B-B14F-4D97-AF65-F5344CB8AC3E}">
        <p14:creationId xmlns:p14="http://schemas.microsoft.com/office/powerpoint/2010/main" val="15181848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piktogram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6" name="Pladsholder til billede 8"/>
          <p:cNvSpPr>
            <a:spLocks noGrp="1"/>
          </p:cNvSpPr>
          <p:nvPr>
            <p:ph type="pic" sz="quarter" idx="19" hasCustomPrompt="1"/>
          </p:nvPr>
        </p:nvSpPr>
        <p:spPr>
          <a:xfrm>
            <a:off x="909111" y="1563638"/>
            <a:ext cx="2880000" cy="2880320"/>
          </a:xfrm>
          <a:prstGeom prst="rect">
            <a:avLst/>
          </a:prstGeom>
        </p:spPr>
        <p:txBody>
          <a:bodyPr lIns="0"/>
          <a:lstStyle>
            <a:lvl1pPr>
              <a:defRPr sz="1500" baseline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[Piktogram]</a:t>
            </a:r>
          </a:p>
        </p:txBody>
      </p:sp>
      <p:sp>
        <p:nvSpPr>
          <p:cNvPr id="7" name="Pladsholder til tekst 3"/>
          <p:cNvSpPr>
            <a:spLocks noGrp="1"/>
          </p:cNvSpPr>
          <p:nvPr>
            <p:ph type="body" sz="quarter" idx="21" hasCustomPrompt="1"/>
          </p:nvPr>
        </p:nvSpPr>
        <p:spPr>
          <a:xfrm>
            <a:off x="909112" y="1203598"/>
            <a:ext cx="2880000" cy="288032"/>
          </a:xfrm>
          <a:prstGeom prst="rect">
            <a:avLst/>
          </a:prstGeom>
        </p:spPr>
        <p:txBody>
          <a:bodyPr lIns="0"/>
          <a:lstStyle>
            <a:lvl1pPr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11" name="Pladsholder til billede 8"/>
          <p:cNvSpPr>
            <a:spLocks noGrp="1"/>
          </p:cNvSpPr>
          <p:nvPr>
            <p:ph type="pic" sz="quarter" idx="22" hasCustomPrompt="1"/>
          </p:nvPr>
        </p:nvSpPr>
        <p:spPr>
          <a:xfrm>
            <a:off x="5364088" y="1563638"/>
            <a:ext cx="2880000" cy="2880320"/>
          </a:xfrm>
          <a:prstGeom prst="rect">
            <a:avLst/>
          </a:prstGeom>
        </p:spPr>
        <p:txBody>
          <a:bodyPr lIns="0"/>
          <a:lstStyle>
            <a:lvl1pPr>
              <a:defRPr sz="1500" baseline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[Piktogram]</a:t>
            </a:r>
          </a:p>
        </p:txBody>
      </p:sp>
      <p:sp>
        <p:nvSpPr>
          <p:cNvPr id="13" name="Pladsholder til tekst 3"/>
          <p:cNvSpPr>
            <a:spLocks noGrp="1"/>
          </p:cNvSpPr>
          <p:nvPr>
            <p:ph type="body" sz="quarter" idx="23" hasCustomPrompt="1"/>
          </p:nvPr>
        </p:nvSpPr>
        <p:spPr>
          <a:xfrm>
            <a:off x="5364089" y="1203598"/>
            <a:ext cx="2880000" cy="288032"/>
          </a:xfrm>
          <a:prstGeom prst="rect">
            <a:avLst/>
          </a:prstGeom>
        </p:spPr>
        <p:txBody>
          <a:bodyPr lIns="0"/>
          <a:lstStyle>
            <a:lvl1pPr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&lt;Tekst&gt;</a:t>
            </a:r>
          </a:p>
        </p:txBody>
      </p:sp>
    </p:spTree>
    <p:extLst>
      <p:ext uri="{BB962C8B-B14F-4D97-AF65-F5344CB8AC3E}">
        <p14:creationId xmlns:p14="http://schemas.microsoft.com/office/powerpoint/2010/main" val="5311189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piktogram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24" hasCustomPrompt="1"/>
          </p:nvPr>
        </p:nvSpPr>
        <p:spPr>
          <a:xfrm>
            <a:off x="899592" y="2139702"/>
            <a:ext cx="2340000" cy="2340000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a-DK" dirty="0"/>
              <a:t>[Piktogram]</a:t>
            </a:r>
          </a:p>
        </p:txBody>
      </p:sp>
      <p:sp>
        <p:nvSpPr>
          <p:cNvPr id="9" name="Pladsholder til billede 3"/>
          <p:cNvSpPr>
            <a:spLocks noGrp="1"/>
          </p:cNvSpPr>
          <p:nvPr>
            <p:ph type="pic" sz="quarter" idx="25" hasCustomPrompt="1"/>
          </p:nvPr>
        </p:nvSpPr>
        <p:spPr>
          <a:xfrm>
            <a:off x="3402000" y="2139702"/>
            <a:ext cx="2340000" cy="2340000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a-DK" dirty="0"/>
              <a:t>[Piktogram]</a:t>
            </a:r>
          </a:p>
        </p:txBody>
      </p:sp>
      <p:sp>
        <p:nvSpPr>
          <p:cNvPr id="12" name="Pladsholder til billede 3"/>
          <p:cNvSpPr>
            <a:spLocks noGrp="1"/>
          </p:cNvSpPr>
          <p:nvPr>
            <p:ph type="pic" sz="quarter" idx="26" hasCustomPrompt="1"/>
          </p:nvPr>
        </p:nvSpPr>
        <p:spPr>
          <a:xfrm>
            <a:off x="5898624" y="2139702"/>
            <a:ext cx="2340000" cy="2340000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a-DK" dirty="0"/>
              <a:t>[Piktogram]</a:t>
            </a:r>
          </a:p>
        </p:txBody>
      </p:sp>
      <p:sp>
        <p:nvSpPr>
          <p:cNvPr id="11" name="Pladsholder til tekst 3">
            <a:extLst>
              <a:ext uri="{FF2B5EF4-FFF2-40B4-BE49-F238E27FC236}">
                <a16:creationId xmlns:a16="http://schemas.microsoft.com/office/drawing/2014/main" id="{1CC55E30-A1F1-4B2C-A73A-68408C7CA44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9112" y="1419622"/>
            <a:ext cx="2340000" cy="435431"/>
          </a:xfrm>
          <a:prstGeom prst="rect">
            <a:avLst/>
          </a:prstGeom>
        </p:spPr>
        <p:txBody>
          <a:bodyPr lIns="0"/>
          <a:lstStyle>
            <a:lvl1pPr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7D4122BE-2F56-47EB-9C26-0F7A2BD202D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02000" y="1423005"/>
            <a:ext cx="2340000" cy="435431"/>
          </a:xfrm>
          <a:prstGeom prst="rect">
            <a:avLst/>
          </a:prstGeom>
        </p:spPr>
        <p:txBody>
          <a:bodyPr lIns="0"/>
          <a:lstStyle>
            <a:lvl1pPr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FC180877-A3CA-400B-AEE7-BB7C9960D23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40152" y="1423005"/>
            <a:ext cx="2340000" cy="435431"/>
          </a:xfrm>
          <a:prstGeom prst="rect">
            <a:avLst/>
          </a:prstGeom>
        </p:spPr>
        <p:txBody>
          <a:bodyPr lIns="0"/>
          <a:lstStyle>
            <a:lvl1pPr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&lt;Tekst&gt;</a:t>
            </a:r>
          </a:p>
        </p:txBody>
      </p:sp>
    </p:spTree>
    <p:extLst>
      <p:ext uri="{BB962C8B-B14F-4D97-AF65-F5344CB8AC3E}">
        <p14:creationId xmlns:p14="http://schemas.microsoft.com/office/powerpoint/2010/main" val="3270491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ørk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899591" y="1560380"/>
            <a:ext cx="7347600" cy="2880000"/>
          </a:xfrm>
          <a:prstGeom prst="rect">
            <a:avLst/>
          </a:prstGeom>
        </p:spPr>
        <p:txBody>
          <a:bodyPr lIns="0"/>
          <a:lstStyle>
            <a:lvl1pPr algn="l">
              <a:spcBef>
                <a:spcPts val="600"/>
              </a:spcBef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4" name="Pladsholder til tekst 11">
            <a:extLst>
              <a:ext uri="{FF2B5EF4-FFF2-40B4-BE49-F238E27FC236}">
                <a16:creationId xmlns:a16="http://schemas.microsoft.com/office/drawing/2014/main" id="{0B3DFD0B-749E-45D7-B477-AC7BE92983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15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</p:spTree>
    <p:extLst>
      <p:ext uri="{BB962C8B-B14F-4D97-AF65-F5344CB8AC3E}">
        <p14:creationId xmlns:p14="http://schemas.microsoft.com/office/powerpoint/2010/main" val="28867864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ørk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899591" y="1560380"/>
            <a:ext cx="7347600" cy="2880000"/>
          </a:xfrm>
          <a:prstGeom prst="rect">
            <a:avLst/>
          </a:prstGeom>
        </p:spPr>
        <p:txBody>
          <a:bodyPr lIns="0"/>
          <a:lstStyle>
            <a:lvl1pPr algn="l">
              <a:spcBef>
                <a:spcPts val="600"/>
              </a:spcBef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4" name="Pladsholder til tekst 11">
            <a:extLst>
              <a:ext uri="{FF2B5EF4-FFF2-40B4-BE49-F238E27FC236}">
                <a16:creationId xmlns:a16="http://schemas.microsoft.com/office/drawing/2014/main" id="{D4343AE6-792B-4B81-8F12-110F28A9FD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15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</p:spTree>
    <p:extLst>
      <p:ext uri="{BB962C8B-B14F-4D97-AF65-F5344CB8AC3E}">
        <p14:creationId xmlns:p14="http://schemas.microsoft.com/office/powerpoint/2010/main" val="18319761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899591" y="1560380"/>
            <a:ext cx="7347600" cy="2880000"/>
          </a:xfrm>
          <a:prstGeom prst="rect">
            <a:avLst/>
          </a:prstGeom>
        </p:spPr>
        <p:txBody>
          <a:bodyPr lIns="0"/>
          <a:lstStyle>
            <a:lvl1pPr algn="l">
              <a:spcBef>
                <a:spcPts val="600"/>
              </a:spcBef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4" name="Pladsholder til tekst 11">
            <a:extLst>
              <a:ext uri="{FF2B5EF4-FFF2-40B4-BE49-F238E27FC236}">
                <a16:creationId xmlns:a16="http://schemas.microsoft.com/office/drawing/2014/main" id="{854B3C96-9C8F-4051-A564-B1C27193AB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15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</p:spTree>
    <p:extLst>
      <p:ext uri="{BB962C8B-B14F-4D97-AF65-F5344CB8AC3E}">
        <p14:creationId xmlns:p14="http://schemas.microsoft.com/office/powerpoint/2010/main" val="1831976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 støvet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899591" y="1560380"/>
            <a:ext cx="7347600" cy="2880000"/>
          </a:xfrm>
          <a:prstGeom prst="rect">
            <a:avLst/>
          </a:prstGeom>
        </p:spPr>
        <p:txBody>
          <a:bodyPr lIns="0"/>
          <a:lstStyle>
            <a:lvl1pPr algn="l">
              <a:spcBef>
                <a:spcPts val="600"/>
              </a:spcBef>
              <a:defRPr sz="1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4" name="Pladsholder til tekst 11">
            <a:extLst>
              <a:ext uri="{FF2B5EF4-FFF2-40B4-BE49-F238E27FC236}">
                <a16:creationId xmlns:a16="http://schemas.microsoft.com/office/drawing/2014/main" id="{687C0C15-D9F8-4774-928C-77B6BD7FA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15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</p:spTree>
    <p:extLst>
      <p:ext uri="{BB962C8B-B14F-4D97-AF65-F5344CB8AC3E}">
        <p14:creationId xmlns:p14="http://schemas.microsoft.com/office/powerpoint/2010/main" val="22040325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yb rød/br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899591" y="1560380"/>
            <a:ext cx="7347600" cy="2880000"/>
          </a:xfrm>
          <a:prstGeom prst="rect">
            <a:avLst/>
          </a:prstGeom>
        </p:spPr>
        <p:txBody>
          <a:bodyPr lIns="0"/>
          <a:lstStyle>
            <a:lvl1pPr algn="l">
              <a:spcBef>
                <a:spcPts val="600"/>
              </a:spcBef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4" name="Pladsholder til tekst 11">
            <a:extLst>
              <a:ext uri="{FF2B5EF4-FFF2-40B4-BE49-F238E27FC236}">
                <a16:creationId xmlns:a16="http://schemas.microsoft.com/office/drawing/2014/main" id="{3BCFEBF9-F8ED-4AF2-8ED0-EE9CC4D624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15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</p:spTree>
    <p:extLst>
      <p:ext uri="{BB962C8B-B14F-4D97-AF65-F5344CB8AC3E}">
        <p14:creationId xmlns:p14="http://schemas.microsoft.com/office/powerpoint/2010/main" val="1732362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 txBox="1">
            <a:spLocks/>
          </p:cNvSpPr>
          <p:nvPr userDrawn="1"/>
        </p:nvSpPr>
        <p:spPr>
          <a:xfrm>
            <a:off x="0" y="19587"/>
            <a:ext cx="9144000" cy="243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432000" anchor="ctr" anchorCtr="0"/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</a:t>
            </a:r>
            <a:r>
              <a:rPr lang="en-GB" dirty="0" err="1"/>
              <a:t>pictureplaceholder</a:t>
            </a:r>
            <a:r>
              <a:rPr lang="en-GB" dirty="0"/>
              <a:t>, insert picture via </a:t>
            </a:r>
            <a:r>
              <a:rPr lang="en-GB" dirty="0" err="1"/>
              <a:t>ImageShopper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" t="31106" r="-69" b="28898"/>
          <a:stretch/>
        </p:blipFill>
        <p:spPr bwMode="auto">
          <a:xfrm>
            <a:off x="0" y="0"/>
            <a:ext cx="9144000" cy="24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A72445DC-6A27-44B1-939D-DA9DA67D69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83847" y="4299942"/>
            <a:ext cx="1800200" cy="7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A4330915-3891-4A0C-8B5A-BFB6FCEF77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3579862"/>
            <a:ext cx="4319959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0" baseline="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&lt;Dato [</a:t>
            </a:r>
            <a:r>
              <a:rPr lang="da-DK" dirty="0" err="1"/>
              <a:t>dd</a:t>
            </a:r>
            <a:r>
              <a:rPr lang="da-DK" dirty="0"/>
              <a:t>-mm-</a:t>
            </a:r>
            <a:r>
              <a:rPr lang="da-DK" dirty="0" err="1"/>
              <a:t>åååå</a:t>
            </a:r>
            <a:r>
              <a:rPr lang="da-DK" dirty="0"/>
              <a:t>]&gt;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3843C23E-997E-479E-8149-5A545399CC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2716213"/>
            <a:ext cx="4310063" cy="3603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da-DK" sz="20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&lt;Overskrift 1&gt;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35427787-4878-4555-B83C-EF35329C2B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65650" y="3794993"/>
            <a:ext cx="4325938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a-DK" dirty="0"/>
              <a:t>&lt;Navn&gt;</a:t>
            </a:r>
          </a:p>
        </p:txBody>
      </p:sp>
    </p:spTree>
    <p:extLst>
      <p:ext uri="{BB962C8B-B14F-4D97-AF65-F5344CB8AC3E}">
        <p14:creationId xmlns:p14="http://schemas.microsoft.com/office/powerpoint/2010/main" val="16804531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899591" y="1560380"/>
            <a:ext cx="7347600" cy="2880000"/>
          </a:xfrm>
          <a:prstGeom prst="rect">
            <a:avLst/>
          </a:prstGeom>
        </p:spPr>
        <p:txBody>
          <a:bodyPr lIns="0"/>
          <a:lstStyle>
            <a:lvl1pPr algn="l">
              <a:spcBef>
                <a:spcPts val="600"/>
              </a:spcBef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4" name="Pladsholder til tekst 11">
            <a:extLst>
              <a:ext uri="{FF2B5EF4-FFF2-40B4-BE49-F238E27FC236}">
                <a16:creationId xmlns:a16="http://schemas.microsoft.com/office/drawing/2014/main" id="{B09C0682-6540-475C-A8A3-5F81BCF255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15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</p:spTree>
    <p:extLst>
      <p:ext uri="{BB962C8B-B14F-4D97-AF65-F5344CB8AC3E}">
        <p14:creationId xmlns:p14="http://schemas.microsoft.com/office/powerpoint/2010/main" val="38146728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899591" y="1560380"/>
            <a:ext cx="7347600" cy="2880000"/>
          </a:xfrm>
          <a:prstGeom prst="rect">
            <a:avLst/>
          </a:prstGeom>
        </p:spPr>
        <p:txBody>
          <a:bodyPr lIns="0"/>
          <a:lstStyle>
            <a:lvl1pPr algn="l">
              <a:spcBef>
                <a:spcPts val="600"/>
              </a:spcBef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dirty="0"/>
              <a:t>&lt;Tekst&gt;</a:t>
            </a:r>
          </a:p>
        </p:txBody>
      </p:sp>
      <p:sp>
        <p:nvSpPr>
          <p:cNvPr id="4" name="Pladsholder til tekst 11">
            <a:extLst>
              <a:ext uri="{FF2B5EF4-FFF2-40B4-BE49-F238E27FC236}">
                <a16:creationId xmlns:a16="http://schemas.microsoft.com/office/drawing/2014/main" id="{B833267F-DD08-4629-BB44-B6ABA55F6F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15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</p:spTree>
    <p:extLst>
      <p:ext uri="{BB962C8B-B14F-4D97-AF65-F5344CB8AC3E}">
        <p14:creationId xmlns:p14="http://schemas.microsoft.com/office/powerpoint/2010/main" val="31619149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0 - indsæt sel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D9E88C63-6596-4FCF-87EC-386C562453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Titel 9">
            <a:extLst>
              <a:ext uri="{FF2B5EF4-FFF2-40B4-BE49-F238E27FC236}">
                <a16:creationId xmlns:a16="http://schemas.microsoft.com/office/drawing/2014/main" id="{69DAE934-ECEC-4C74-BE0C-EAA3D7A61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583" y="1131590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800" b="1" kern="1200" baseline="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C95C234B-6969-49A7-B4F3-140AB08D8FA5}"/>
              </a:ext>
            </a:extLst>
          </p:cNvPr>
          <p:cNvSpPr txBox="1"/>
          <p:nvPr userDrawn="1"/>
        </p:nvSpPr>
        <p:spPr>
          <a:xfrm>
            <a:off x="-2412776" y="0"/>
            <a:ext cx="2271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Indsæt sidefod fra inspirationsslides – da den ikke kommer med når foto hentes ind</a:t>
            </a:r>
          </a:p>
        </p:txBody>
      </p:sp>
    </p:spTree>
    <p:extLst>
      <p:ext uri="{BB962C8B-B14F-4D97-AF65-F5344CB8AC3E}">
        <p14:creationId xmlns:p14="http://schemas.microsoft.com/office/powerpoint/2010/main" val="8751493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85B66F9-3FA0-496D-A9A0-B0F1F0D929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C401E398-4690-47D1-9D2A-A98F5308B0B8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74436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Pladsholder til diasnummer 5">
            <a:extLst>
              <a:ext uri="{FF2B5EF4-FFF2-40B4-BE49-F238E27FC236}">
                <a16:creationId xmlns:a16="http://schemas.microsoft.com/office/drawing/2014/main" id="{59B2A29F-1D4B-4817-BC23-03D087D51A1D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bg2"/>
                </a:solidFill>
              </a:rPr>
              <a:pPr algn="l"/>
              <a:t>‹nr.›</a:t>
            </a:fld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848A6991-BF22-496F-B5F2-DF87EC42CA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3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A20DAC6B-46EE-4223-9C59-AA265D50DDF3}"/>
              </a:ext>
            </a:extLst>
          </p:cNvPr>
          <p:cNvSpPr txBox="1"/>
          <p:nvPr userDrawn="1"/>
        </p:nvSpPr>
        <p:spPr>
          <a:xfrm>
            <a:off x="5796137" y="27931"/>
            <a:ext cx="3312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900" dirty="0">
                <a:solidFill>
                  <a:schemeClr val="bg1"/>
                </a:solidFill>
              </a:rPr>
              <a:t>Foto: Rahbek Media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B27F3447-77B2-465E-9C15-72163924F9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583" y="1131590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8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</p:spTree>
    <p:extLst>
      <p:ext uri="{BB962C8B-B14F-4D97-AF65-F5344CB8AC3E}">
        <p14:creationId xmlns:p14="http://schemas.microsoft.com/office/powerpoint/2010/main" val="11177438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85B66F9-3FA0-496D-A9A0-B0F1F0D929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79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cxnSp>
        <p:nvCxnSpPr>
          <p:cNvPr id="4" name="Lige forbindelse 3">
            <a:extLst>
              <a:ext uri="{FF2B5EF4-FFF2-40B4-BE49-F238E27FC236}">
                <a16:creationId xmlns:a16="http://schemas.microsoft.com/office/drawing/2014/main" id="{EE8D57B8-F384-4083-B50B-E6A0A23BF4E4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74436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Pladsholder til diasnummer 5">
            <a:extLst>
              <a:ext uri="{FF2B5EF4-FFF2-40B4-BE49-F238E27FC236}">
                <a16:creationId xmlns:a16="http://schemas.microsoft.com/office/drawing/2014/main" id="{056F8B70-E8C3-43EE-8AE5-5354E889B874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bg2"/>
                </a:solidFill>
              </a:rPr>
              <a:pPr algn="l"/>
              <a:t>‹nr.›</a:t>
            </a:fld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09FDCBB9-6B87-481D-8FF3-98F5BD0563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3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F673C2F0-1816-4569-A78E-8B78181D5DE7}"/>
              </a:ext>
            </a:extLst>
          </p:cNvPr>
          <p:cNvSpPr txBox="1"/>
          <p:nvPr userDrawn="1"/>
        </p:nvSpPr>
        <p:spPr>
          <a:xfrm>
            <a:off x="5796137" y="27931"/>
            <a:ext cx="3312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900" dirty="0">
                <a:solidFill>
                  <a:schemeClr val="bg1"/>
                </a:solidFill>
              </a:rPr>
              <a:t>Foto: Stefan Grage</a:t>
            </a:r>
          </a:p>
        </p:txBody>
      </p:sp>
      <p:sp>
        <p:nvSpPr>
          <p:cNvPr id="9" name="Titel 9">
            <a:extLst>
              <a:ext uri="{FF2B5EF4-FFF2-40B4-BE49-F238E27FC236}">
                <a16:creationId xmlns:a16="http://schemas.microsoft.com/office/drawing/2014/main" id="{A6C36018-8C21-454E-AA2E-A8FDC1CDA6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583" y="1131590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8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</p:spTree>
    <p:extLst>
      <p:ext uri="{BB962C8B-B14F-4D97-AF65-F5344CB8AC3E}">
        <p14:creationId xmlns:p14="http://schemas.microsoft.com/office/powerpoint/2010/main" val="11196070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FF6CAC99-A1DC-4544-85BB-70C4C9F0EA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E75AE486-8E8D-4836-B33D-CE8466AA92FC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74436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Pladsholder til diasnummer 5">
            <a:extLst>
              <a:ext uri="{FF2B5EF4-FFF2-40B4-BE49-F238E27FC236}">
                <a16:creationId xmlns:a16="http://schemas.microsoft.com/office/drawing/2014/main" id="{B0F1C46E-AB2E-4918-96AF-771A465564BA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bg2"/>
                </a:solidFill>
              </a:rPr>
              <a:pPr algn="l"/>
              <a:t>‹nr.›</a:t>
            </a:fld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3E3AEE1A-8AF4-4B6D-9249-1F4541A6BA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3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FDF929E5-B638-43CF-BF18-9D44CB99B4A1}"/>
              </a:ext>
            </a:extLst>
          </p:cNvPr>
          <p:cNvSpPr txBox="1"/>
          <p:nvPr userDrawn="1"/>
        </p:nvSpPr>
        <p:spPr>
          <a:xfrm>
            <a:off x="5796137" y="27931"/>
            <a:ext cx="3312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900" dirty="0">
                <a:solidFill>
                  <a:schemeClr val="tx1"/>
                </a:solidFill>
              </a:rPr>
              <a:t>Foto: Steven </a:t>
            </a:r>
            <a:r>
              <a:rPr lang="da-DK" sz="900" dirty="0" err="1">
                <a:solidFill>
                  <a:schemeClr val="tx1"/>
                </a:solidFill>
              </a:rPr>
              <a:t>Lasry</a:t>
            </a:r>
            <a:endParaRPr lang="da-DK" sz="900" dirty="0">
              <a:solidFill>
                <a:schemeClr val="tx1"/>
              </a:solidFill>
            </a:endParaRP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19790B63-C3B0-4270-9890-3264E1B95C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583" y="1131590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800" b="1" kern="1200" baseline="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</p:spTree>
    <p:extLst>
      <p:ext uri="{BB962C8B-B14F-4D97-AF65-F5344CB8AC3E}">
        <p14:creationId xmlns:p14="http://schemas.microsoft.com/office/powerpoint/2010/main" val="16942248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85B66F9-3FA0-496D-A9A0-B0F1F0D929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" b="7809"/>
          <a:stretch/>
        </p:blipFill>
        <p:spPr>
          <a:xfrm>
            <a:off x="-1" y="-452587"/>
            <a:ext cx="9150215" cy="5596087"/>
          </a:xfrm>
          <a:prstGeom prst="rect">
            <a:avLst/>
          </a:prstGeom>
        </p:spPr>
      </p:pic>
      <p:cxnSp>
        <p:nvCxnSpPr>
          <p:cNvPr id="4" name="Lige forbindelse 3">
            <a:extLst>
              <a:ext uri="{FF2B5EF4-FFF2-40B4-BE49-F238E27FC236}">
                <a16:creationId xmlns:a16="http://schemas.microsoft.com/office/drawing/2014/main" id="{0C32291F-1019-418A-AF48-25A17EAFEB88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74436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Pladsholder til diasnummer 5">
            <a:extLst>
              <a:ext uri="{FF2B5EF4-FFF2-40B4-BE49-F238E27FC236}">
                <a16:creationId xmlns:a16="http://schemas.microsoft.com/office/drawing/2014/main" id="{E1849129-C5BA-42B7-BBCA-3C9B75CFD731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bg2"/>
                </a:solidFill>
              </a:rPr>
              <a:pPr algn="l"/>
              <a:t>‹nr.›</a:t>
            </a:fld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38A2D280-5DE5-46DC-B371-C21FB41A6F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3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D00759D6-E66E-42BD-89D3-C36CB81F1FF7}"/>
              </a:ext>
            </a:extLst>
          </p:cNvPr>
          <p:cNvSpPr txBox="1"/>
          <p:nvPr userDrawn="1"/>
        </p:nvSpPr>
        <p:spPr>
          <a:xfrm>
            <a:off x="5796137" y="27931"/>
            <a:ext cx="3312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900" dirty="0">
                <a:solidFill>
                  <a:schemeClr val="tx1"/>
                </a:solidFill>
              </a:rPr>
              <a:t>Foto: Yangfan </a:t>
            </a:r>
            <a:r>
              <a:rPr lang="da-DK" sz="900" dirty="0" err="1">
                <a:solidFill>
                  <a:schemeClr val="tx1"/>
                </a:solidFill>
              </a:rPr>
              <a:t>Xiao</a:t>
            </a:r>
            <a:endParaRPr lang="da-DK" sz="900" dirty="0">
              <a:solidFill>
                <a:schemeClr val="tx1"/>
              </a:solidFill>
            </a:endParaRPr>
          </a:p>
        </p:txBody>
      </p:sp>
      <p:sp>
        <p:nvSpPr>
          <p:cNvPr id="9" name="Titel 9">
            <a:extLst>
              <a:ext uri="{FF2B5EF4-FFF2-40B4-BE49-F238E27FC236}">
                <a16:creationId xmlns:a16="http://schemas.microsoft.com/office/drawing/2014/main" id="{0B10D321-9BE8-41B0-B2D0-925EE96DDC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583" y="1131590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800" b="1" kern="1200" baseline="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</p:spTree>
    <p:extLst>
      <p:ext uri="{BB962C8B-B14F-4D97-AF65-F5344CB8AC3E}">
        <p14:creationId xmlns:p14="http://schemas.microsoft.com/office/powerpoint/2010/main" val="21803771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85B66F9-3FA0-496D-A9A0-B0F1F0D929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1" b="3579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4" name="Lige forbindelse 3">
            <a:extLst>
              <a:ext uri="{FF2B5EF4-FFF2-40B4-BE49-F238E27FC236}">
                <a16:creationId xmlns:a16="http://schemas.microsoft.com/office/drawing/2014/main" id="{C4E4B494-43A6-4709-8CF4-C0DA47267024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74436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Pladsholder til diasnummer 5">
            <a:extLst>
              <a:ext uri="{FF2B5EF4-FFF2-40B4-BE49-F238E27FC236}">
                <a16:creationId xmlns:a16="http://schemas.microsoft.com/office/drawing/2014/main" id="{0DB13FE4-BA4E-4850-A599-1B03D2912BEA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bg2"/>
                </a:solidFill>
              </a:rPr>
              <a:pPr algn="l"/>
              <a:t>‹nr.›</a:t>
            </a:fld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05151DB-C212-46DF-ABBB-1CCA888860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3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4A4F879D-EDA9-483B-A56F-7ABAE6F3C0ED}"/>
              </a:ext>
            </a:extLst>
          </p:cNvPr>
          <p:cNvSpPr txBox="1"/>
          <p:nvPr userDrawn="1"/>
        </p:nvSpPr>
        <p:spPr>
          <a:xfrm>
            <a:off x="5796137" y="27931"/>
            <a:ext cx="3312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900" dirty="0">
                <a:solidFill>
                  <a:schemeClr val="tx1"/>
                </a:solidFill>
              </a:rPr>
              <a:t>Foto: Nikolaj Peter Rathmann</a:t>
            </a:r>
          </a:p>
        </p:txBody>
      </p:sp>
      <p:sp>
        <p:nvSpPr>
          <p:cNvPr id="9" name="Titel 9">
            <a:extLst>
              <a:ext uri="{FF2B5EF4-FFF2-40B4-BE49-F238E27FC236}">
                <a16:creationId xmlns:a16="http://schemas.microsoft.com/office/drawing/2014/main" id="{87355253-3C5A-4A85-B757-B92E71909E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583" y="1131590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800" b="1" kern="1200" baseline="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</p:spTree>
    <p:extLst>
      <p:ext uri="{BB962C8B-B14F-4D97-AF65-F5344CB8AC3E}">
        <p14:creationId xmlns:p14="http://schemas.microsoft.com/office/powerpoint/2010/main" val="31523939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85B66F9-3FA0-496D-A9A0-B0F1F0D929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1" b="296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4" name="Lige forbindelse 3">
            <a:extLst>
              <a:ext uri="{FF2B5EF4-FFF2-40B4-BE49-F238E27FC236}">
                <a16:creationId xmlns:a16="http://schemas.microsoft.com/office/drawing/2014/main" id="{47C7002A-5DC9-459C-AEF1-B60278E06F1F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74436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Pladsholder til diasnummer 5">
            <a:extLst>
              <a:ext uri="{FF2B5EF4-FFF2-40B4-BE49-F238E27FC236}">
                <a16:creationId xmlns:a16="http://schemas.microsoft.com/office/drawing/2014/main" id="{C8E3C20C-0CC8-4CAC-8908-1C8F97FFDC01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bg2"/>
                </a:solidFill>
              </a:rPr>
              <a:pPr algn="l"/>
              <a:t>‹nr.›</a:t>
            </a:fld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FB0B2EAF-0B1A-458B-A19C-27136ACBCD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3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35BFCFFB-E48D-4C1E-8406-379B29AE5BFB}"/>
              </a:ext>
            </a:extLst>
          </p:cNvPr>
          <p:cNvSpPr txBox="1"/>
          <p:nvPr userDrawn="1"/>
        </p:nvSpPr>
        <p:spPr>
          <a:xfrm>
            <a:off x="5796137" y="27931"/>
            <a:ext cx="3312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900" dirty="0">
                <a:solidFill>
                  <a:schemeClr val="tx1"/>
                </a:solidFill>
              </a:rPr>
              <a:t>Foto: </a:t>
            </a:r>
            <a:r>
              <a:rPr lang="da-DK" sz="900" dirty="0" err="1">
                <a:solidFill>
                  <a:schemeClr val="tx1"/>
                </a:solidFill>
              </a:rPr>
              <a:t>Kaiison</a:t>
            </a:r>
            <a:endParaRPr lang="da-DK" sz="900" dirty="0">
              <a:solidFill>
                <a:schemeClr val="tx1"/>
              </a:solidFill>
            </a:endParaRPr>
          </a:p>
        </p:txBody>
      </p:sp>
      <p:sp>
        <p:nvSpPr>
          <p:cNvPr id="8" name="Titel 9">
            <a:extLst>
              <a:ext uri="{FF2B5EF4-FFF2-40B4-BE49-F238E27FC236}">
                <a16:creationId xmlns:a16="http://schemas.microsoft.com/office/drawing/2014/main" id="{C4002545-E2E7-4B85-83F6-442AB87B95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9711" y="1131590"/>
            <a:ext cx="6195909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800" b="1" kern="1200" baseline="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</p:spTree>
    <p:extLst>
      <p:ext uri="{BB962C8B-B14F-4D97-AF65-F5344CB8AC3E}">
        <p14:creationId xmlns:p14="http://schemas.microsoft.com/office/powerpoint/2010/main" val="3726596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 txBox="1">
            <a:spLocks/>
          </p:cNvSpPr>
          <p:nvPr userDrawn="1"/>
        </p:nvSpPr>
        <p:spPr>
          <a:xfrm>
            <a:off x="0" y="19587"/>
            <a:ext cx="9144000" cy="243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432000" anchor="ctr" anchorCtr="0"/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</a:t>
            </a:r>
            <a:r>
              <a:rPr lang="en-GB" dirty="0" err="1"/>
              <a:t>pictureplaceholder</a:t>
            </a:r>
            <a:r>
              <a:rPr lang="en-GB" dirty="0"/>
              <a:t>, insert picture via </a:t>
            </a:r>
            <a:r>
              <a:rPr lang="en-GB" dirty="0" err="1"/>
              <a:t>ImageShopper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24" b="33755"/>
          <a:stretch/>
        </p:blipFill>
        <p:spPr bwMode="auto">
          <a:xfrm>
            <a:off x="0" y="-1"/>
            <a:ext cx="9144000" cy="24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A72445DC-6A27-44B1-939D-DA9DA67D69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83847" y="4299942"/>
            <a:ext cx="1800200" cy="7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A4330915-3891-4A0C-8B5A-BFB6FCEF77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3579862"/>
            <a:ext cx="4319959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0" baseline="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&lt;Dato [</a:t>
            </a:r>
            <a:r>
              <a:rPr lang="da-DK" dirty="0" err="1"/>
              <a:t>dd</a:t>
            </a:r>
            <a:r>
              <a:rPr lang="da-DK" dirty="0"/>
              <a:t>-mm-</a:t>
            </a:r>
            <a:r>
              <a:rPr lang="da-DK" dirty="0" err="1"/>
              <a:t>åååå</a:t>
            </a:r>
            <a:r>
              <a:rPr lang="da-DK" dirty="0"/>
              <a:t>]&gt;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3843C23E-997E-479E-8149-5A545399CC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2716213"/>
            <a:ext cx="4310063" cy="3603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da-DK" sz="20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&lt;Overskrift 1&gt;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35427787-4878-4555-B83C-EF35329C2B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65650" y="3794993"/>
            <a:ext cx="4325938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a-DK" dirty="0"/>
              <a:t>&lt;Navn&gt;</a:t>
            </a:r>
          </a:p>
        </p:txBody>
      </p:sp>
    </p:spTree>
    <p:extLst>
      <p:ext uri="{BB962C8B-B14F-4D97-AF65-F5344CB8AC3E}">
        <p14:creationId xmlns:p14="http://schemas.microsoft.com/office/powerpoint/2010/main" val="678067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 txBox="1">
            <a:spLocks/>
          </p:cNvSpPr>
          <p:nvPr userDrawn="1"/>
        </p:nvSpPr>
        <p:spPr>
          <a:xfrm>
            <a:off x="0" y="19587"/>
            <a:ext cx="9144000" cy="243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432000" anchor="ctr" anchorCtr="0"/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</a:t>
            </a:r>
            <a:r>
              <a:rPr lang="en-GB" dirty="0" err="1"/>
              <a:t>pictureplaceholder</a:t>
            </a:r>
            <a:r>
              <a:rPr lang="en-GB" dirty="0"/>
              <a:t>, insert picture via </a:t>
            </a:r>
            <a:r>
              <a:rPr lang="en-GB" dirty="0" err="1"/>
              <a:t>ImageShopper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09" b="38730"/>
          <a:stretch/>
        </p:blipFill>
        <p:spPr bwMode="auto">
          <a:xfrm>
            <a:off x="0" y="0"/>
            <a:ext cx="9144000" cy="24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A72445DC-6A27-44B1-939D-DA9DA67D69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83847" y="4299942"/>
            <a:ext cx="1800200" cy="7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A4330915-3891-4A0C-8B5A-BFB6FCEF77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3579862"/>
            <a:ext cx="4319959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0" baseline="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&lt;Dato [</a:t>
            </a:r>
            <a:r>
              <a:rPr lang="da-DK" dirty="0" err="1"/>
              <a:t>dd</a:t>
            </a:r>
            <a:r>
              <a:rPr lang="da-DK" dirty="0"/>
              <a:t>-mm-</a:t>
            </a:r>
            <a:r>
              <a:rPr lang="da-DK" dirty="0" err="1"/>
              <a:t>åååå</a:t>
            </a:r>
            <a:r>
              <a:rPr lang="da-DK" dirty="0"/>
              <a:t>]&gt;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3843C23E-997E-479E-8149-5A545399CC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2716213"/>
            <a:ext cx="4310063" cy="3603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da-DK" sz="20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&lt;Overskrift 1&gt;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35427787-4878-4555-B83C-EF35329C2B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65650" y="3794993"/>
            <a:ext cx="4325938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a-DK" dirty="0"/>
              <a:t>&lt;Navn&gt;</a:t>
            </a:r>
          </a:p>
        </p:txBody>
      </p:sp>
    </p:spTree>
    <p:extLst>
      <p:ext uri="{BB962C8B-B14F-4D97-AF65-F5344CB8AC3E}">
        <p14:creationId xmlns:p14="http://schemas.microsoft.com/office/powerpoint/2010/main" val="1161285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6 - indsæt sel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 txBox="1">
            <a:spLocks/>
          </p:cNvSpPr>
          <p:nvPr userDrawn="1"/>
        </p:nvSpPr>
        <p:spPr>
          <a:xfrm>
            <a:off x="0" y="19587"/>
            <a:ext cx="9144000" cy="243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432000" anchor="ctr" anchorCtr="0"/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</a:t>
            </a:r>
            <a:r>
              <a:rPr lang="en-GB" dirty="0" err="1"/>
              <a:t>pictureplaceholder</a:t>
            </a:r>
            <a:r>
              <a:rPr lang="en-GB" dirty="0"/>
              <a:t>, insert picture via </a:t>
            </a:r>
            <a:r>
              <a:rPr lang="en-GB" dirty="0" err="1"/>
              <a:t>ImageShopper</a:t>
            </a:r>
            <a:endParaRPr lang="en-GB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A72445DC-6A27-44B1-939D-DA9DA67D69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83847" y="4299942"/>
            <a:ext cx="1800200" cy="7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A4330915-3891-4A0C-8B5A-BFB6FCEF77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3579862"/>
            <a:ext cx="4319959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0" baseline="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&lt;Dato [</a:t>
            </a:r>
            <a:r>
              <a:rPr lang="da-DK" dirty="0" err="1"/>
              <a:t>dd</a:t>
            </a:r>
            <a:r>
              <a:rPr lang="da-DK" dirty="0"/>
              <a:t>-mm-</a:t>
            </a:r>
            <a:r>
              <a:rPr lang="da-DK" dirty="0" err="1"/>
              <a:t>åååå</a:t>
            </a:r>
            <a:r>
              <a:rPr lang="da-DK" dirty="0"/>
              <a:t>]&gt;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3843C23E-997E-479E-8149-5A545399CC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2716213"/>
            <a:ext cx="4310063" cy="3603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da-DK" sz="20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&lt;Overskrift 1&gt;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35427787-4878-4555-B83C-EF35329C2B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65650" y="3794993"/>
            <a:ext cx="4325938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a-DK" dirty="0"/>
              <a:t>&lt;Navn&gt;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20691DB0-2B8D-4B5E-977F-D1B560AEA20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20638" y="-6052"/>
            <a:ext cx="9172576" cy="2433638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02608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7 - int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6EF7CCC8-FE3A-4C68-A21B-2A9FB418CC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83847" y="4299942"/>
            <a:ext cx="1800200" cy="7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DDD0FD9D-EDA4-4092-B060-628C6DB23E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3579862"/>
            <a:ext cx="4319959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0" baseline="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&lt;Dato [</a:t>
            </a:r>
            <a:r>
              <a:rPr lang="da-DK" dirty="0" err="1"/>
              <a:t>dd</a:t>
            </a:r>
            <a:r>
              <a:rPr lang="da-DK" dirty="0"/>
              <a:t>-mm-</a:t>
            </a:r>
            <a:r>
              <a:rPr lang="da-DK" dirty="0" err="1"/>
              <a:t>åååå</a:t>
            </a:r>
            <a:r>
              <a:rPr lang="da-DK" dirty="0"/>
              <a:t>]&gt;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347E00CD-7426-48CC-8CF2-01ECFBA893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2716213"/>
            <a:ext cx="4310063" cy="3603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da-DK" sz="20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&lt;Overskrift 1&gt;</a:t>
            </a:r>
          </a:p>
        </p:txBody>
      </p:sp>
      <p:sp>
        <p:nvSpPr>
          <p:cNvPr id="11" name="Pladsholder til tekst 3">
            <a:extLst>
              <a:ext uri="{FF2B5EF4-FFF2-40B4-BE49-F238E27FC236}">
                <a16:creationId xmlns:a16="http://schemas.microsoft.com/office/drawing/2014/main" id="{81B6523E-F224-42C7-9579-5CD7673BA5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65650" y="3794993"/>
            <a:ext cx="4325938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rgbClr val="79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a-DK" dirty="0"/>
              <a:t>&lt;Navn&gt;</a:t>
            </a:r>
          </a:p>
        </p:txBody>
      </p:sp>
    </p:spTree>
    <p:extLst>
      <p:ext uri="{BB962C8B-B14F-4D97-AF65-F5344CB8AC3E}">
        <p14:creationId xmlns:p14="http://schemas.microsoft.com/office/powerpoint/2010/main" val="101844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987427"/>
            <a:ext cx="7348038" cy="5042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1500" b="1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899592" y="1563638"/>
            <a:ext cx="7347600" cy="2880000"/>
          </a:xfrm>
          <a:prstGeom prst="rect">
            <a:avLst/>
          </a:prstGeom>
        </p:spPr>
        <p:txBody>
          <a:bodyPr lIns="0"/>
          <a:lstStyle>
            <a:lvl1pPr marL="216000" indent="-216000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4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80000" indent="-180000">
              <a:spcBef>
                <a:spcPts val="600"/>
              </a:spcBef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8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a-DK" dirty="0"/>
              <a:t>&lt;Tekst&gt;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</p:txBody>
      </p:sp>
      <p:sp>
        <p:nvSpPr>
          <p:cNvPr id="7" name="Pladsholder til diasnummer 5">
            <a:extLst>
              <a:ext uri="{FF2B5EF4-FFF2-40B4-BE49-F238E27FC236}">
                <a16:creationId xmlns:a16="http://schemas.microsoft.com/office/drawing/2014/main" id="{ACF7D16D-ED8C-40EA-8C0E-6DFC571D50DD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accent3"/>
                </a:solidFill>
              </a:rPr>
              <a:pPr algn="l"/>
              <a:t>‹nr.›</a:t>
            </a:fld>
            <a:endParaRPr lang="da-DK" dirty="0">
              <a:solidFill>
                <a:schemeClr val="accent3"/>
              </a:solidFill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38FC0778-BEDA-4E0F-AAD1-CD938C37ED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4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5B38B60F-EA0F-4B37-BA60-DDA9A36855EC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600344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769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d 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899592" y="1563638"/>
            <a:ext cx="7347600" cy="2880000"/>
          </a:xfrm>
          <a:prstGeom prst="rect">
            <a:avLst/>
          </a:prstGeom>
        </p:spPr>
        <p:txBody>
          <a:bodyPr lIns="0" rIns="0"/>
          <a:lstStyle>
            <a:lvl1pPr>
              <a:defRPr sz="15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a-DK" dirty="0"/>
              <a:t>[Figur 1]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899592" y="365699"/>
            <a:ext cx="7348038" cy="565175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2600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899592" y="1203598"/>
            <a:ext cx="7348038" cy="288034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15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&lt;Titel til figur 1&gt;</a:t>
            </a:r>
          </a:p>
        </p:txBody>
      </p:sp>
    </p:spTree>
    <p:extLst>
      <p:ext uri="{BB962C8B-B14F-4D97-AF65-F5344CB8AC3E}">
        <p14:creationId xmlns:p14="http://schemas.microsoft.com/office/powerpoint/2010/main" val="571114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617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35" r:id="rId2"/>
    <p:sldLayoutId id="2147483707" r:id="rId3"/>
    <p:sldLayoutId id="2147483737" r:id="rId4"/>
    <p:sldLayoutId id="2147483738" r:id="rId5"/>
    <p:sldLayoutId id="2147483736" r:id="rId6"/>
    <p:sldLayoutId id="2147483709" r:id="rId7"/>
    <p:sldLayoutId id="2147483759" r:id="rId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Lige forbindelse 12"/>
          <p:cNvCxnSpPr>
            <a:cxnSpLocks/>
          </p:cNvCxnSpPr>
          <p:nvPr/>
        </p:nvCxnSpPr>
        <p:spPr>
          <a:xfrm>
            <a:off x="1419928" y="4731003"/>
            <a:ext cx="5600344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" name="Pladsholder til diasnummer 5"/>
          <p:cNvSpPr txBox="1">
            <a:spLocks/>
          </p:cNvSpPr>
          <p:nvPr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accent3"/>
                </a:solidFill>
              </a:rPr>
              <a:pPr algn="l"/>
              <a:t>‹nr.›</a:t>
            </a:fld>
            <a:endParaRPr lang="da-DK" dirty="0">
              <a:solidFill>
                <a:schemeClr val="accent3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4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81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9" r:id="rId2"/>
    <p:sldLayoutId id="2147483716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500" kern="1200" baseline="0">
          <a:solidFill>
            <a:schemeClr val="tx1"/>
          </a:solidFill>
          <a:latin typeface="Arail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845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34" r:id="rId2"/>
    <p:sldLayoutId id="2147483750" r:id="rId3"/>
    <p:sldLayoutId id="2147483751" r:id="rId4"/>
    <p:sldLayoutId id="2147483753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500" kern="1200" baseline="0">
          <a:solidFill>
            <a:schemeClr val="tx1"/>
          </a:solidFill>
          <a:latin typeface="Arail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984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6" r:id="rId2"/>
    <p:sldLayoutId id="2147483757" r:id="rId3"/>
    <p:sldLayoutId id="214748375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diasnummer 5">
            <a:extLst>
              <a:ext uri="{FF2B5EF4-FFF2-40B4-BE49-F238E27FC236}">
                <a16:creationId xmlns:a16="http://schemas.microsoft.com/office/drawing/2014/main" id="{DEA9B0F1-7256-48E1-950A-1A1E845294A9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accent3"/>
                </a:solidFill>
              </a:rPr>
              <a:pPr algn="l"/>
              <a:t>‹nr.›</a:t>
            </a:fld>
            <a:endParaRPr lang="da-DK" dirty="0">
              <a:solidFill>
                <a:schemeClr val="accent3"/>
              </a:solidFill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9FA1E7A9-2700-42EE-8634-D5F583F94C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4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CCD04342-414F-479A-BA08-A8A172F3802D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600344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51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500" kern="1200" baseline="0">
          <a:solidFill>
            <a:schemeClr val="tx1"/>
          </a:solidFill>
          <a:latin typeface="Arail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iasnummer 5">
            <a:extLst>
              <a:ext uri="{FF2B5EF4-FFF2-40B4-BE49-F238E27FC236}">
                <a16:creationId xmlns:a16="http://schemas.microsoft.com/office/drawing/2014/main" id="{EB8B60F0-45B4-4490-B2B6-9144BDEDF66E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bg2"/>
                </a:solidFill>
              </a:rPr>
              <a:pPr algn="l"/>
              <a:t>‹nr.›</a:t>
            </a:fld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4A8D8C7-24F4-442A-81C4-98E739EA41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3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Lige forbindelse 4">
            <a:extLst>
              <a:ext uri="{FF2B5EF4-FFF2-40B4-BE49-F238E27FC236}">
                <a16:creationId xmlns:a16="http://schemas.microsoft.com/office/drawing/2014/main" id="{5800E91D-50F8-4CFA-ABB4-023125FCA11E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60034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796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500" kern="1200" baseline="0">
          <a:solidFill>
            <a:schemeClr val="tx1"/>
          </a:solidFill>
          <a:latin typeface="Arail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iasnummer 5">
            <a:extLst>
              <a:ext uri="{FF2B5EF4-FFF2-40B4-BE49-F238E27FC236}">
                <a16:creationId xmlns:a16="http://schemas.microsoft.com/office/drawing/2014/main" id="{995B703B-FF96-4FBB-B47A-3F9AF04376BB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bg2"/>
                </a:solidFill>
              </a:rPr>
              <a:pPr algn="l"/>
              <a:t>‹nr.›</a:t>
            </a:fld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DB597C65-23FB-4C2A-A9CB-7C9061EC76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3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Lige forbindelse 4">
            <a:extLst>
              <a:ext uri="{FF2B5EF4-FFF2-40B4-BE49-F238E27FC236}">
                <a16:creationId xmlns:a16="http://schemas.microsoft.com/office/drawing/2014/main" id="{2911F23F-3475-4DF9-9244-ECDF80CCD77D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60034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604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2" r:id="rId2"/>
    <p:sldLayoutId id="2147483721" r:id="rId3"/>
    <p:sldLayoutId id="2147483748" r:id="rId4"/>
    <p:sldLayoutId id="2147483741" r:id="rId5"/>
    <p:sldLayoutId id="2147483742" r:id="rId6"/>
    <p:sldLayoutId id="2147483749" r:id="rId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500" kern="1200" baseline="0">
          <a:solidFill>
            <a:schemeClr val="tx1"/>
          </a:solidFill>
          <a:latin typeface="Arail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diasnummer 5">
            <a:extLst>
              <a:ext uri="{FF2B5EF4-FFF2-40B4-BE49-F238E27FC236}">
                <a16:creationId xmlns:a16="http://schemas.microsoft.com/office/drawing/2014/main" id="{6EE20416-4466-4CB6-81C3-58E3E899B257}"/>
              </a:ext>
            </a:extLst>
          </p:cNvPr>
          <p:cNvSpPr txBox="1">
            <a:spLocks/>
          </p:cNvSpPr>
          <p:nvPr userDrawn="1"/>
        </p:nvSpPr>
        <p:spPr>
          <a:xfrm>
            <a:off x="827583" y="4593686"/>
            <a:ext cx="4320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mtClean="0">
                <a:solidFill>
                  <a:schemeClr val="bg2"/>
                </a:solidFill>
              </a:rPr>
              <a:pPr algn="l"/>
              <a:t>‹nr.›</a:t>
            </a:fld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BF1BC88E-E47E-499F-8197-68D5856F73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532890"/>
            <a:ext cx="936103" cy="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6CEDADF9-5D96-4D33-B32A-771D74F821AD}"/>
              </a:ext>
            </a:extLst>
          </p:cNvPr>
          <p:cNvCxnSpPr>
            <a:cxnSpLocks/>
          </p:cNvCxnSpPr>
          <p:nvPr userDrawn="1"/>
        </p:nvCxnSpPr>
        <p:spPr>
          <a:xfrm>
            <a:off x="1419928" y="4731003"/>
            <a:ext cx="560034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84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40" r:id="rId2"/>
    <p:sldLayoutId id="2147483743" r:id="rId3"/>
    <p:sldLayoutId id="2147483744" r:id="rId4"/>
    <p:sldLayoutId id="2147483745" r:id="rId5"/>
    <p:sldLayoutId id="2147483746" r:id="rId6"/>
    <p:sldLayoutId id="214748374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wmf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BD71671F-AB6E-4A69-8F90-4539614B3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 smtClean="0"/>
              <a:t>11. </a:t>
            </a:r>
            <a:r>
              <a:rPr lang="da-DK" dirty="0"/>
              <a:t>o</a:t>
            </a:r>
            <a:r>
              <a:rPr lang="da-DK" dirty="0" smtClean="0"/>
              <a:t>ktober 2022</a:t>
            </a:r>
            <a:endParaRPr lang="da-DK" dirty="0"/>
          </a:p>
          <a:p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D65ADD7-9830-454A-92F0-511B57F0BC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27784" y="2716213"/>
            <a:ext cx="6336704" cy="575618"/>
          </a:xfrm>
        </p:spPr>
        <p:txBody>
          <a:bodyPr/>
          <a:lstStyle/>
          <a:p>
            <a:pPr algn="l"/>
            <a:r>
              <a:rPr lang="da-DK" dirty="0" smtClean="0"/>
              <a:t>Præsentation af den kommende tilsynsvejledning   </a:t>
            </a:r>
            <a:r>
              <a:rPr lang="da-DK" dirty="0"/>
              <a:t/>
            </a:r>
            <a:br>
              <a:rPr lang="da-DK" dirty="0"/>
            </a:br>
            <a:r>
              <a:rPr lang="da-DK" dirty="0"/>
              <a:t>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75ED784-1D64-4697-BFC7-F69D756EC4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95936" y="3794993"/>
            <a:ext cx="4895652" cy="720973"/>
          </a:xfrm>
        </p:spPr>
        <p:txBody>
          <a:bodyPr/>
          <a:lstStyle/>
          <a:p>
            <a:r>
              <a:rPr lang="da-DK" dirty="0" smtClean="0"/>
              <a:t>Christian Grell/Rita Munk</a:t>
            </a:r>
            <a:endParaRPr lang="da-DK" dirty="0"/>
          </a:p>
          <a:p>
            <a:r>
              <a:rPr lang="da-DK" dirty="0"/>
              <a:t>Kontor for Almene Boliger &amp; Byfornyelse </a:t>
            </a:r>
          </a:p>
        </p:txBody>
      </p:sp>
    </p:spTree>
    <p:extLst>
      <p:ext uri="{BB962C8B-B14F-4D97-AF65-F5344CB8AC3E}">
        <p14:creationId xmlns:p14="http://schemas.microsoft.com/office/powerpoint/2010/main" val="404099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Den videre proces</a:t>
            </a:r>
            <a:endParaRPr lang="da-DK" dirty="0"/>
          </a:p>
        </p:txBody>
      </p:sp>
      <p:sp>
        <p:nvSpPr>
          <p:cNvPr id="2" name="Tekstfelt 1"/>
          <p:cNvSpPr txBox="1"/>
          <p:nvPr/>
        </p:nvSpPr>
        <p:spPr>
          <a:xfrm>
            <a:off x="971600" y="1059582"/>
            <a:ext cx="61206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Høring hos KL og BL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Evt. møde med en kreds af repræsentative kommuner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Færdiggøres og lægges på styrelsens </a:t>
            </a:r>
            <a:r>
              <a:rPr lang="da-DK" dirty="0"/>
              <a:t>hjemmeside</a:t>
            </a:r>
          </a:p>
          <a:p>
            <a:pPr marL="0" lvl="1"/>
            <a:endParaRPr lang="da-DK" dirty="0"/>
          </a:p>
        </p:txBody>
      </p:sp>
      <p:pic>
        <p:nvPicPr>
          <p:cNvPr id="4" name="Billede 3" title="Jesper Fårekylling med parapl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627534"/>
            <a:ext cx="3096344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2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 title="Grøn boks (dekorativ)">
            <a:extLst>
              <a:ext uri="{FF2B5EF4-FFF2-40B4-BE49-F238E27FC236}">
                <a16:creationId xmlns:a16="http://schemas.microsoft.com/office/drawing/2014/main" id="{E33D46BB-082B-4F9F-8042-197179653F64}"/>
              </a:ext>
            </a:extLst>
          </p:cNvPr>
          <p:cNvSpPr/>
          <p:nvPr/>
        </p:nvSpPr>
        <p:spPr>
          <a:xfrm>
            <a:off x="900392" y="1491630"/>
            <a:ext cx="7343216" cy="2340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 dirty="0"/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378196B5-61C1-448D-9A39-04481531D1B0}"/>
              </a:ext>
            </a:extLst>
          </p:cNvPr>
          <p:cNvSpPr txBox="1"/>
          <p:nvPr/>
        </p:nvSpPr>
        <p:spPr>
          <a:xfrm>
            <a:off x="2123728" y="2387610"/>
            <a:ext cx="396044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0" indent="0" algn="ctr" defTabSz="3428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10000"/>
              <a:buFont typeface="Wingdings" panose="05000000000000000000" pitchFamily="2" charset="2"/>
              <a:buNone/>
            </a:pPr>
            <a:r>
              <a:rPr lang="da-DK" sz="3600" kern="12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Debat og</a:t>
            </a:r>
          </a:p>
          <a:p>
            <a:pPr marL="0" lvl="0" indent="0" algn="ctr" defTabSz="3428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10000"/>
              <a:buFont typeface="Wingdings" panose="05000000000000000000" pitchFamily="2" charset="2"/>
              <a:buNone/>
            </a:pPr>
            <a:r>
              <a:rPr lang="da-DK" sz="3600" kern="12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spørgsmål</a:t>
            </a:r>
            <a:r>
              <a:rPr lang="da-DK" sz="3000" kern="12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4" name="Billede 13" title="Ikon (dekorativ)">
            <a:extLst>
              <a:ext uri="{FF2B5EF4-FFF2-40B4-BE49-F238E27FC236}">
                <a16:creationId xmlns:a16="http://schemas.microsoft.com/office/drawing/2014/main" id="{E825A975-E3AD-44DB-ABF2-4483A5F2C0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652" y="1491630"/>
            <a:ext cx="27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7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CFB01D-F54C-49A4-AC01-CD3B97A1E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892" y="483518"/>
            <a:ext cx="7348038" cy="565175"/>
          </a:xfrm>
        </p:spPr>
        <p:txBody>
          <a:bodyPr/>
          <a:lstStyle/>
          <a:p>
            <a:r>
              <a:rPr lang="da-DK" dirty="0" smtClean="0"/>
              <a:t>Formål med en tilsynsvejledning</a:t>
            </a:r>
            <a:endParaRPr lang="da-DK" dirty="0"/>
          </a:p>
        </p:txBody>
      </p:sp>
      <p:sp>
        <p:nvSpPr>
          <p:cNvPr id="23" name="Tekstfelt 22"/>
          <p:cNvSpPr txBox="1"/>
          <p:nvPr/>
        </p:nvSpPr>
        <p:spPr>
          <a:xfrm>
            <a:off x="971601" y="3579862"/>
            <a:ext cx="159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Skabe overblik </a:t>
            </a:r>
            <a:endParaRPr lang="da-DK" dirty="0"/>
          </a:p>
        </p:txBody>
      </p:sp>
      <p:pic>
        <p:nvPicPr>
          <p:cNvPr id="38" name="Billede 37" descr="Paraplyer med tryk - Paraply - BL GRAPHICS - farve ikke angivet ..." title="Forskellige paraplyer (dekorativt)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99" y="1955633"/>
            <a:ext cx="1529586" cy="1415546"/>
          </a:xfrm>
          <a:prstGeom prst="rect">
            <a:avLst/>
          </a:prstGeom>
        </p:spPr>
      </p:pic>
      <p:sp>
        <p:nvSpPr>
          <p:cNvPr id="32" name="Tekstfelt 31"/>
          <p:cNvSpPr txBox="1"/>
          <p:nvPr/>
        </p:nvSpPr>
        <p:spPr>
          <a:xfrm>
            <a:off x="3635896" y="357986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Samle</a:t>
            </a:r>
            <a:endParaRPr lang="da-DK" dirty="0"/>
          </a:p>
        </p:txBody>
      </p:sp>
      <p:pic>
        <p:nvPicPr>
          <p:cNvPr id="4" name="Billede 3" title="Paraplyholder med paraplyer (dekorativt)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4139" y="1948156"/>
            <a:ext cx="1575622" cy="1564527"/>
          </a:xfrm>
          <a:prstGeom prst="rect">
            <a:avLst/>
          </a:prstGeom>
        </p:spPr>
      </p:pic>
      <p:sp>
        <p:nvSpPr>
          <p:cNvPr id="43" name="Tekstfelt 42"/>
          <p:cNvSpPr txBox="1"/>
          <p:nvPr/>
        </p:nvSpPr>
        <p:spPr>
          <a:xfrm>
            <a:off x="5148064" y="3579862"/>
            <a:ext cx="180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Bistå tilsynets sagsbehandling</a:t>
            </a:r>
            <a:endParaRPr lang="da-DK" dirty="0"/>
          </a:p>
        </p:txBody>
      </p:sp>
      <p:pic>
        <p:nvPicPr>
          <p:cNvPr id="41" name="Billede 40" descr="Bakgrundsbilder : blomma, röd, paraply 5760x3840 - - 55964 - Fina ..." title="Inderside af paraply (dekorativt)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3" y="1955634"/>
            <a:ext cx="1512168" cy="1415545"/>
          </a:xfrm>
          <a:prstGeom prst="rect">
            <a:avLst/>
          </a:prstGeom>
        </p:spPr>
      </p:pic>
      <p:sp>
        <p:nvSpPr>
          <p:cNvPr id="40" name="Tekstfelt 39"/>
          <p:cNvSpPr txBox="1"/>
          <p:nvPr/>
        </p:nvSpPr>
        <p:spPr>
          <a:xfrm>
            <a:off x="7155579" y="3579862"/>
            <a:ext cx="19884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700" dirty="0" smtClean="0"/>
              <a:t>Sikre et tilstrækkeligt tilsyn</a:t>
            </a:r>
            <a:endParaRPr lang="da-DK" sz="1700" dirty="0"/>
          </a:p>
        </p:txBody>
      </p:sp>
      <p:pic>
        <p:nvPicPr>
          <p:cNvPr id="39" name="Billede 38" descr="Colourful Umbrella And Man Free Stock Photo - Public Domain Pictures" title="Person med farverig paraply (dekorativt)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4633" y="1955633"/>
            <a:ext cx="1512168" cy="1415546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59717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D23778-797F-4114-9E35-B21356111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65699"/>
            <a:ext cx="7924102" cy="565175"/>
          </a:xfrm>
        </p:spPr>
        <p:txBody>
          <a:bodyPr/>
          <a:lstStyle/>
          <a:p>
            <a:r>
              <a:rPr lang="da-DK" dirty="0" smtClean="0"/>
              <a:t>Skabe overblik ved at samle</a:t>
            </a:r>
            <a:br>
              <a:rPr lang="da-DK" dirty="0" smtClean="0"/>
            </a:b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323528" y="930874"/>
            <a:ext cx="64087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har samlet tilsynsforpligtelserne fra love og bekendtgørelser på almenboligområdet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tilsyn forstås her i bred forstand – pligten til at gennemføre legalitetskontrollen og pligten til at gennemføre styringsdialogen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vejledningens del I om legalitetskontrollen som er ny - og del II er genoptryk af vejledning om styring af den almene boligsektor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endParaRPr lang="da-DK" dirty="0"/>
          </a:p>
        </p:txBody>
      </p:sp>
      <p:pic>
        <p:nvPicPr>
          <p:cNvPr id="23" name="Billede 22" descr="Gratis arkivbilde av fargerik, klar, mange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32240" y="365699"/>
            <a:ext cx="2411760" cy="398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1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Bistå tilsynet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755576" y="1131590"/>
            <a:ext cx="43204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giver </a:t>
            </a:r>
            <a:r>
              <a:rPr lang="da-DK" dirty="0"/>
              <a:t>bud på håndtering af kommunens mange </a:t>
            </a:r>
            <a:r>
              <a:rPr lang="da-DK" dirty="0" smtClean="0"/>
              <a:t>roller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gennemgår de forskellige tilsynsområder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afgrænser indhold i et tilsyn – legalitetstilsyn og skøn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gennemgår mulige reaktioner og deres anvendelsesområde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r>
              <a:rPr lang="da-DK" dirty="0" smtClean="0"/>
              <a:t> </a:t>
            </a:r>
            <a:endParaRPr lang="da-DK" dirty="0"/>
          </a:p>
        </p:txBody>
      </p:sp>
      <p:pic>
        <p:nvPicPr>
          <p:cNvPr id="9" name="Billede 8" title="Inderside af paraply (dekorativt)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11510"/>
            <a:ext cx="2232248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1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D23778-797F-4114-9E35-B21356111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Sikre et tilstrækkeligt tilsyn ved at forventningsafstemme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755576" y="1347614"/>
            <a:ext cx="43924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Afklare omfanget af et tilstrækkeligt tilsyn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Opdeler tilsynet i håndterebare opgaver – klassisk tilsyn, godkendelser, styringsdialog og tvister</a:t>
            </a:r>
          </a:p>
          <a:p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Hjælper nye medarbejdere med at tilrette tilsynsarbejdet – trin for trin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Gennemgår kommunens mulige reaktioner på overtrædelser    </a:t>
            </a:r>
          </a:p>
          <a:p>
            <a:r>
              <a:rPr lang="da-DK" dirty="0"/>
              <a:t> </a:t>
            </a:r>
            <a:r>
              <a:rPr lang="da-DK" dirty="0" smtClean="0"/>
              <a:t>  </a:t>
            </a:r>
            <a:endParaRPr lang="da-DK" dirty="0"/>
          </a:p>
        </p:txBody>
      </p:sp>
      <p:pic>
        <p:nvPicPr>
          <p:cNvPr id="3" name="Billede 2" title="Person med farvet paraply (dekorativt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699542"/>
            <a:ext cx="2088232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0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95536" y="411510"/>
            <a:ext cx="7348038" cy="565175"/>
          </a:xfrm>
        </p:spPr>
        <p:txBody>
          <a:bodyPr/>
          <a:lstStyle/>
          <a:p>
            <a:r>
              <a:rPr lang="da-DK" dirty="0" smtClean="0"/>
              <a:t>Vejledningens indhold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611560" y="894747"/>
            <a:ext cx="47525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sz="1600" dirty="0" smtClean="0"/>
          </a:p>
          <a:p>
            <a:endParaRPr lang="da-DK" sz="1600" dirty="0" smtClean="0"/>
          </a:p>
          <a:p>
            <a:r>
              <a:rPr lang="da-DK" sz="1600" dirty="0" smtClean="0"/>
              <a:t>Hvornår begynder en tilsynssag?</a:t>
            </a:r>
          </a:p>
          <a:p>
            <a:endParaRPr lang="da-DK" sz="1600" dirty="0" smtClean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sz="1600" dirty="0" smtClean="0"/>
              <a:t>tilfældigt kendskab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sz="1600" dirty="0" smtClean="0"/>
              <a:t>periodisk tilsyn</a:t>
            </a:r>
          </a:p>
          <a:p>
            <a:endParaRPr lang="da-DK" sz="1600" dirty="0" smtClean="0"/>
          </a:p>
          <a:p>
            <a:pPr lvl="1"/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405445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95536" y="411510"/>
            <a:ext cx="7348038" cy="565175"/>
          </a:xfrm>
        </p:spPr>
        <p:txBody>
          <a:bodyPr/>
          <a:lstStyle/>
          <a:p>
            <a:r>
              <a:rPr lang="da-DK" dirty="0" smtClean="0"/>
              <a:t>Vejledningens indhold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611560" y="894747"/>
            <a:ext cx="4752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da-DK" sz="1600" dirty="0" smtClean="0"/>
          </a:p>
          <a:p>
            <a:endParaRPr lang="da-DK" sz="1600" dirty="0" smtClean="0"/>
          </a:p>
          <a:p>
            <a:r>
              <a:rPr lang="da-DK" sz="1600" dirty="0" smtClean="0"/>
              <a:t>Udvalgte tilsynsområder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sz="1600" dirty="0" smtClean="0"/>
              <a:t>tilsyn med økonomien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sz="1600" dirty="0" smtClean="0"/>
              <a:t>tilsyn med organisationen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sz="1600" dirty="0" smtClean="0"/>
              <a:t>tilsyn med udlejning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sz="1600" dirty="0" smtClean="0"/>
              <a:t>tilsyn med bygninger</a:t>
            </a:r>
          </a:p>
          <a:p>
            <a:pPr lvl="1"/>
            <a:endParaRPr lang="da-DK" sz="1600" dirty="0" smtClean="0"/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da-DK" sz="1600" dirty="0"/>
          </a:p>
        </p:txBody>
      </p:sp>
      <p:pic>
        <p:nvPicPr>
          <p:cNvPr id="4" name="Billede 3" title="Personer under stor paraply som beskytter mod bakteri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5" y="734281"/>
            <a:ext cx="4104455" cy="3492734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5144" name="Image1" r:id="rId2" imgW="752400" imgH="914400"/>
        </mc:Choice>
        <mc:Fallback>
          <p:control name="Image1" r:id="rId2" imgW="752400" imgH="914400">
            <p:pic>
              <p:nvPicPr>
                <p:cNvPr id="2" name="Image1" title="Grå boks (dekorativ)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143999" y="3312615"/>
                  <a:ext cx="756591" cy="91440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17413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95536" y="411510"/>
            <a:ext cx="7348038" cy="565175"/>
          </a:xfrm>
        </p:spPr>
        <p:txBody>
          <a:bodyPr/>
          <a:lstStyle/>
          <a:p>
            <a:r>
              <a:rPr lang="da-DK" dirty="0" smtClean="0"/>
              <a:t>Vejledningens indhold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611560" y="915566"/>
            <a:ext cx="47525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sz="1600" dirty="0" smtClean="0"/>
          </a:p>
          <a:p>
            <a:endParaRPr lang="da-DK" sz="1600" dirty="0"/>
          </a:p>
          <a:p>
            <a:r>
              <a:rPr lang="da-DK" sz="1600" dirty="0" smtClean="0"/>
              <a:t>Kommunens roller </a:t>
            </a:r>
            <a:r>
              <a:rPr lang="da-DK" sz="1600" dirty="0"/>
              <a:t>ift. en </a:t>
            </a:r>
            <a:r>
              <a:rPr lang="da-DK" sz="1600" dirty="0" smtClean="0"/>
              <a:t>boligorganisation:</a:t>
            </a:r>
          </a:p>
          <a:p>
            <a:endParaRPr lang="da-DK" sz="16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sz="1600" dirty="0"/>
              <a:t>som tilsynsmyndighed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da-DK" sz="1600" dirty="0" smtClean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sz="1600" dirty="0" smtClean="0"/>
              <a:t>som </a:t>
            </a:r>
            <a:r>
              <a:rPr lang="da-DK" sz="1600" dirty="0"/>
              <a:t>godkendende </a:t>
            </a:r>
            <a:r>
              <a:rPr lang="da-DK" sz="1600" dirty="0" smtClean="0"/>
              <a:t>myndighed</a:t>
            </a:r>
          </a:p>
          <a:p>
            <a:pPr lvl="1"/>
            <a:endParaRPr lang="da-DK" sz="1600" dirty="0" smtClean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sz="1600" dirty="0" smtClean="0"/>
              <a:t>som den myndighed, der afgør tvister mellem de beboerdemokratiske organer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da-DK" sz="16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sz="1600" dirty="0"/>
              <a:t>som samarbejdspartner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da-DK" sz="1600" dirty="0" smtClean="0"/>
          </a:p>
          <a:p>
            <a:pPr lvl="1"/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85441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95536" y="411510"/>
            <a:ext cx="7348038" cy="565175"/>
          </a:xfrm>
        </p:spPr>
        <p:txBody>
          <a:bodyPr/>
          <a:lstStyle/>
          <a:p>
            <a:r>
              <a:rPr lang="da-DK" dirty="0" smtClean="0"/>
              <a:t>Vejledningens indhold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611560" y="915566"/>
            <a:ext cx="47525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sz="1600" dirty="0" smtClean="0"/>
          </a:p>
          <a:p>
            <a:endParaRPr lang="da-DK" sz="1600" dirty="0"/>
          </a:p>
          <a:p>
            <a:r>
              <a:rPr lang="da-DK" sz="1600" dirty="0" smtClean="0"/>
              <a:t>Kommunens reaktionsmuligheder</a:t>
            </a:r>
          </a:p>
          <a:p>
            <a:endParaRPr lang="da-DK" sz="1600" dirty="0"/>
          </a:p>
          <a:p>
            <a:r>
              <a:rPr lang="da-DK" sz="1600" dirty="0" smtClean="0"/>
              <a:t>Ikke-lovregulerede reaktioner:</a:t>
            </a:r>
            <a:endParaRPr lang="da-DK" sz="16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sz="1600" dirty="0"/>
              <a:t>dialog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sz="1600" dirty="0"/>
              <a:t>kritik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sz="1600" dirty="0"/>
              <a:t>henstilling</a:t>
            </a:r>
          </a:p>
          <a:p>
            <a:endParaRPr lang="da-DK" sz="1600" dirty="0" smtClean="0"/>
          </a:p>
          <a:p>
            <a:r>
              <a:rPr lang="da-DK" sz="1600" dirty="0" smtClean="0"/>
              <a:t>Lovregulerede reaktioner:</a:t>
            </a:r>
            <a:endParaRPr lang="da-DK" sz="16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sz="1600" dirty="0" smtClean="0"/>
              <a:t>forlange </a:t>
            </a:r>
            <a:r>
              <a:rPr lang="da-DK" sz="1600" dirty="0"/>
              <a:t>udlevering af </a:t>
            </a:r>
            <a:r>
              <a:rPr lang="da-DK" sz="1600" dirty="0" smtClean="0"/>
              <a:t>oplysninger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sz="1600" dirty="0" smtClean="0"/>
              <a:t>forlange erklæring fra revisor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sz="1600" dirty="0"/>
              <a:t>påbud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sz="1600" dirty="0"/>
              <a:t>indsætte </a:t>
            </a:r>
            <a:r>
              <a:rPr lang="da-DK" sz="1600" dirty="0" smtClean="0"/>
              <a:t>forretningsfører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138700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rside">
  <a:themeElements>
    <a:clrScheme name="BPST farver">
      <a:dk1>
        <a:srgbClr val="000000"/>
      </a:dk1>
      <a:lt1>
        <a:sysClr val="window" lastClr="FFFFFF"/>
      </a:lt1>
      <a:dk2>
        <a:srgbClr val="004742"/>
      </a:dk2>
      <a:lt2>
        <a:srgbClr val="EEF2F2"/>
      </a:lt2>
      <a:accent1>
        <a:srgbClr val="004742"/>
      </a:accent1>
      <a:accent2>
        <a:srgbClr val="A6C5C4"/>
      </a:accent2>
      <a:accent3>
        <a:srgbClr val="008380"/>
      </a:accent3>
      <a:accent4>
        <a:srgbClr val="34180E"/>
      </a:accent4>
      <a:accent5>
        <a:srgbClr val="843012"/>
      </a:accent5>
      <a:accent6>
        <a:srgbClr val="CF8A15"/>
      </a:accent6>
      <a:hlink>
        <a:srgbClr val="A6C5C4"/>
      </a:hlink>
      <a:folHlink>
        <a:srgbClr val="C95D37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igurer">
  <a:themeElements>
    <a:clrScheme name="BPST farver">
      <a:dk1>
        <a:srgbClr val="000000"/>
      </a:dk1>
      <a:lt1>
        <a:sysClr val="window" lastClr="FFFFFF"/>
      </a:lt1>
      <a:dk2>
        <a:srgbClr val="004742"/>
      </a:dk2>
      <a:lt2>
        <a:srgbClr val="EEF2F2"/>
      </a:lt2>
      <a:accent1>
        <a:srgbClr val="004742"/>
      </a:accent1>
      <a:accent2>
        <a:srgbClr val="A6C5C4"/>
      </a:accent2>
      <a:accent3>
        <a:srgbClr val="008380"/>
      </a:accent3>
      <a:accent4>
        <a:srgbClr val="34180E"/>
      </a:accent4>
      <a:accent5>
        <a:srgbClr val="843012"/>
      </a:accent5>
      <a:accent6>
        <a:srgbClr val="CF8A15"/>
      </a:accent6>
      <a:hlink>
        <a:srgbClr val="A6C5C4"/>
      </a:hlink>
      <a:folHlink>
        <a:srgbClr val="C95D37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kst">
  <a:themeElements>
    <a:clrScheme name="BPST farver">
      <a:dk1>
        <a:srgbClr val="000000"/>
      </a:dk1>
      <a:lt1>
        <a:sysClr val="window" lastClr="FFFFFF"/>
      </a:lt1>
      <a:dk2>
        <a:srgbClr val="004742"/>
      </a:dk2>
      <a:lt2>
        <a:srgbClr val="EEF2F2"/>
      </a:lt2>
      <a:accent1>
        <a:srgbClr val="004742"/>
      </a:accent1>
      <a:accent2>
        <a:srgbClr val="A6C5C4"/>
      </a:accent2>
      <a:accent3>
        <a:srgbClr val="008380"/>
      </a:accent3>
      <a:accent4>
        <a:srgbClr val="34180E"/>
      </a:accent4>
      <a:accent5>
        <a:srgbClr val="843012"/>
      </a:accent5>
      <a:accent6>
        <a:srgbClr val="CF8A15"/>
      </a:accent6>
      <a:hlink>
        <a:srgbClr val="A6C5C4"/>
      </a:hlink>
      <a:folHlink>
        <a:srgbClr val="C95D37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lides uden footer">
  <a:themeElements>
    <a:clrScheme name="BPST farver">
      <a:dk1>
        <a:srgbClr val="000000"/>
      </a:dk1>
      <a:lt1>
        <a:sysClr val="window" lastClr="FFFFFF"/>
      </a:lt1>
      <a:dk2>
        <a:srgbClr val="004742"/>
      </a:dk2>
      <a:lt2>
        <a:srgbClr val="EEF2F2"/>
      </a:lt2>
      <a:accent1>
        <a:srgbClr val="004742"/>
      </a:accent1>
      <a:accent2>
        <a:srgbClr val="A6C5C4"/>
      </a:accent2>
      <a:accent3>
        <a:srgbClr val="008380"/>
      </a:accent3>
      <a:accent4>
        <a:srgbClr val="34180E"/>
      </a:accent4>
      <a:accent5>
        <a:srgbClr val="843012"/>
      </a:accent5>
      <a:accent6>
        <a:srgbClr val="CF8A15"/>
      </a:accent6>
      <a:hlink>
        <a:srgbClr val="A6C5C4"/>
      </a:hlink>
      <a:folHlink>
        <a:srgbClr val="C95D3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iktogrammer [grå]">
  <a:themeElements>
    <a:clrScheme name="BPST farver">
      <a:dk1>
        <a:srgbClr val="000000"/>
      </a:dk1>
      <a:lt1>
        <a:sysClr val="window" lastClr="FFFFFF"/>
      </a:lt1>
      <a:dk2>
        <a:srgbClr val="004742"/>
      </a:dk2>
      <a:lt2>
        <a:srgbClr val="EEF2F2"/>
      </a:lt2>
      <a:accent1>
        <a:srgbClr val="004742"/>
      </a:accent1>
      <a:accent2>
        <a:srgbClr val="A6C5C4"/>
      </a:accent2>
      <a:accent3>
        <a:srgbClr val="008380"/>
      </a:accent3>
      <a:accent4>
        <a:srgbClr val="34180E"/>
      </a:accent4>
      <a:accent5>
        <a:srgbClr val="843012"/>
      </a:accent5>
      <a:accent6>
        <a:srgbClr val="CF8A15"/>
      </a:accent6>
      <a:hlink>
        <a:srgbClr val="A6C5C4"/>
      </a:hlink>
      <a:folHlink>
        <a:srgbClr val="C95D37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Piktogrammer ">
  <a:themeElements>
    <a:clrScheme name="BPST farver">
      <a:dk1>
        <a:srgbClr val="000000"/>
      </a:dk1>
      <a:lt1>
        <a:sysClr val="window" lastClr="FFFFFF"/>
      </a:lt1>
      <a:dk2>
        <a:srgbClr val="004742"/>
      </a:dk2>
      <a:lt2>
        <a:srgbClr val="EEF2F2"/>
      </a:lt2>
      <a:accent1>
        <a:srgbClr val="004742"/>
      </a:accent1>
      <a:accent2>
        <a:srgbClr val="A6C5C4"/>
      </a:accent2>
      <a:accent3>
        <a:srgbClr val="008380"/>
      </a:accent3>
      <a:accent4>
        <a:srgbClr val="34180E"/>
      </a:accent4>
      <a:accent5>
        <a:srgbClr val="843012"/>
      </a:accent5>
      <a:accent6>
        <a:srgbClr val="CF8A15"/>
      </a:accent6>
      <a:hlink>
        <a:srgbClr val="A6C5C4"/>
      </a:hlink>
      <a:folHlink>
        <a:srgbClr val="C95D37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Pauseslides">
  <a:themeElements>
    <a:clrScheme name="BPST farver">
      <a:dk1>
        <a:srgbClr val="000000"/>
      </a:dk1>
      <a:lt1>
        <a:sysClr val="window" lastClr="FFFFFF"/>
      </a:lt1>
      <a:dk2>
        <a:srgbClr val="004742"/>
      </a:dk2>
      <a:lt2>
        <a:srgbClr val="EEF2F2"/>
      </a:lt2>
      <a:accent1>
        <a:srgbClr val="004742"/>
      </a:accent1>
      <a:accent2>
        <a:srgbClr val="A6C5C4"/>
      </a:accent2>
      <a:accent3>
        <a:srgbClr val="008380"/>
      </a:accent3>
      <a:accent4>
        <a:srgbClr val="34180E"/>
      </a:accent4>
      <a:accent5>
        <a:srgbClr val="843012"/>
      </a:accent5>
      <a:accent6>
        <a:srgbClr val="CF8A15"/>
      </a:accent6>
      <a:hlink>
        <a:srgbClr val="A6C5C4"/>
      </a:hlink>
      <a:folHlink>
        <a:srgbClr val="C95D37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Foto pauseslides/nyt emne">
  <a:themeElements>
    <a:clrScheme name="BPST farver">
      <a:dk1>
        <a:srgbClr val="000000"/>
      </a:dk1>
      <a:lt1>
        <a:sysClr val="window" lastClr="FFFFFF"/>
      </a:lt1>
      <a:dk2>
        <a:srgbClr val="004742"/>
      </a:dk2>
      <a:lt2>
        <a:srgbClr val="EEF2F2"/>
      </a:lt2>
      <a:accent1>
        <a:srgbClr val="004742"/>
      </a:accent1>
      <a:accent2>
        <a:srgbClr val="A6C5C4"/>
      </a:accent2>
      <a:accent3>
        <a:srgbClr val="008380"/>
      </a:accent3>
      <a:accent4>
        <a:srgbClr val="34180E"/>
      </a:accent4>
      <a:accent5>
        <a:srgbClr val="843012"/>
      </a:accent5>
      <a:accent6>
        <a:srgbClr val="CF8A15"/>
      </a:accent6>
      <a:hlink>
        <a:srgbClr val="A6C5C4"/>
      </a:hlink>
      <a:folHlink>
        <a:srgbClr val="C95D3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</Template>
  <TotalTime>7433</TotalTime>
  <Words>284</Words>
  <Application>Microsoft Office PowerPoint</Application>
  <PresentationFormat>Skærmshow (16:9)</PresentationFormat>
  <Paragraphs>96</Paragraphs>
  <Slides>11</Slides>
  <Notes>11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8</vt:i4>
      </vt:variant>
      <vt:variant>
        <vt:lpstr>Slidetitler</vt:lpstr>
      </vt:variant>
      <vt:variant>
        <vt:i4>11</vt:i4>
      </vt:variant>
    </vt:vector>
  </HeadingPairs>
  <TitlesOfParts>
    <vt:vector size="25" baseType="lpstr">
      <vt:lpstr>Arail</vt:lpstr>
      <vt:lpstr>Arial</vt:lpstr>
      <vt:lpstr>Calibri</vt:lpstr>
      <vt:lpstr>Georgia</vt:lpstr>
      <vt:lpstr>Segoe UI</vt:lpstr>
      <vt:lpstr>Wingdings</vt:lpstr>
      <vt:lpstr>Forside</vt:lpstr>
      <vt:lpstr>Figurer</vt:lpstr>
      <vt:lpstr>Tekst</vt:lpstr>
      <vt:lpstr>Slides uden footer</vt:lpstr>
      <vt:lpstr>Piktogrammer [grå]</vt:lpstr>
      <vt:lpstr>Piktogrammer </vt:lpstr>
      <vt:lpstr>Pauseslides</vt:lpstr>
      <vt:lpstr>Foto pauseslides/nyt emne</vt:lpstr>
      <vt:lpstr>PowerPoint-præsentation</vt:lpstr>
      <vt:lpstr>Formål med en tilsynsvejledning</vt:lpstr>
      <vt:lpstr>Skabe overblik ved at samle  </vt:lpstr>
      <vt:lpstr>Bistå tilsynet   </vt:lpstr>
      <vt:lpstr>Sikre et tilstrækkeligt tilsyn ved at forventningsafstemme</vt:lpstr>
      <vt:lpstr>Vejledningens indhold</vt:lpstr>
      <vt:lpstr>Vejledningens indhold</vt:lpstr>
      <vt:lpstr>Vejledningens indhold</vt:lpstr>
      <vt:lpstr>Vejledningens indhold</vt:lpstr>
      <vt:lpstr>Den videre proces</vt:lpstr>
      <vt:lpstr>PowerPoint-præsentation</vt:lpstr>
    </vt:vector>
  </TitlesOfParts>
  <Company>Statens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Skabelonen</dc:title>
  <dc:creator>Camilla Severin Madsen</dc:creator>
  <cp:lastModifiedBy>Aia Westi Bondegaard</cp:lastModifiedBy>
  <cp:revision>384</cp:revision>
  <cp:lastPrinted>2022-10-10T11:46:37Z</cp:lastPrinted>
  <dcterms:created xsi:type="dcterms:W3CDTF">2019-08-02T08:18:56Z</dcterms:created>
  <dcterms:modified xsi:type="dcterms:W3CDTF">2025-02-20T14:41:20Z</dcterms:modified>
</cp:coreProperties>
</file>